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2"/>
  </p:notesMasterIdLst>
  <p:sldIdLst>
    <p:sldId id="256" r:id="rId2"/>
    <p:sldId id="312" r:id="rId3"/>
    <p:sldId id="262" r:id="rId4"/>
    <p:sldId id="305" r:id="rId5"/>
    <p:sldId id="304" r:id="rId6"/>
    <p:sldId id="306" r:id="rId7"/>
    <p:sldId id="260" r:id="rId8"/>
    <p:sldId id="265" r:id="rId9"/>
    <p:sldId id="270" r:id="rId10"/>
    <p:sldId id="261" r:id="rId11"/>
    <p:sldId id="264" r:id="rId12"/>
    <p:sldId id="389" r:id="rId13"/>
    <p:sldId id="307" r:id="rId14"/>
    <p:sldId id="387" r:id="rId15"/>
    <p:sldId id="313" r:id="rId16"/>
    <p:sldId id="315" r:id="rId17"/>
    <p:sldId id="314" r:id="rId18"/>
    <p:sldId id="336" r:id="rId19"/>
    <p:sldId id="316" r:id="rId20"/>
    <p:sldId id="319" r:id="rId21"/>
    <p:sldId id="320" r:id="rId22"/>
    <p:sldId id="321" r:id="rId23"/>
    <p:sldId id="322" r:id="rId24"/>
    <p:sldId id="323" r:id="rId25"/>
    <p:sldId id="324" r:id="rId26"/>
    <p:sldId id="325" r:id="rId27"/>
    <p:sldId id="326" r:id="rId28"/>
    <p:sldId id="327" r:id="rId29"/>
    <p:sldId id="328" r:id="rId30"/>
    <p:sldId id="333" r:id="rId31"/>
    <p:sldId id="334" r:id="rId32"/>
    <p:sldId id="388" r:id="rId33"/>
    <p:sldId id="331" r:id="rId34"/>
    <p:sldId id="362" r:id="rId35"/>
    <p:sldId id="258" r:id="rId36"/>
    <p:sldId id="259" r:id="rId37"/>
    <p:sldId id="364" r:id="rId38"/>
    <p:sldId id="365" r:id="rId39"/>
    <p:sldId id="366" r:id="rId40"/>
    <p:sldId id="263" r:id="rId41"/>
    <p:sldId id="372" r:id="rId42"/>
    <p:sldId id="370" r:id="rId43"/>
    <p:sldId id="368" r:id="rId44"/>
    <p:sldId id="373" r:id="rId45"/>
    <p:sldId id="266" r:id="rId46"/>
    <p:sldId id="267" r:id="rId47"/>
    <p:sldId id="268" r:id="rId48"/>
    <p:sldId id="269" r:id="rId49"/>
    <p:sldId id="369" r:id="rId50"/>
    <p:sldId id="367" r:id="rId51"/>
    <p:sldId id="371" r:id="rId52"/>
    <p:sldId id="308" r:id="rId53"/>
    <p:sldId id="339" r:id="rId54"/>
    <p:sldId id="342" r:id="rId55"/>
    <p:sldId id="341" r:id="rId56"/>
    <p:sldId id="344" r:id="rId57"/>
    <p:sldId id="345" r:id="rId58"/>
    <p:sldId id="374" r:id="rId59"/>
    <p:sldId id="337" r:id="rId60"/>
    <p:sldId id="375" r:id="rId61"/>
    <p:sldId id="376" r:id="rId62"/>
    <p:sldId id="378" r:id="rId63"/>
    <p:sldId id="379" r:id="rId64"/>
    <p:sldId id="382" r:id="rId65"/>
    <p:sldId id="383" r:id="rId66"/>
    <p:sldId id="381" r:id="rId67"/>
    <p:sldId id="384" r:id="rId68"/>
    <p:sldId id="385" r:id="rId69"/>
    <p:sldId id="386" r:id="rId70"/>
    <p:sldId id="310"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mbria Math" panose="02040503050406030204" pitchFamily="18" charset="0"/>
      <p:regular r:id="rId77"/>
    </p:embeddedFont>
    <p:embeddedFont>
      <p:font typeface="Corbel" panose="020B0503020204020204" pitchFamily="34" charset="0"/>
      <p:regular r:id="rId78"/>
      <p:bold r:id="rId79"/>
      <p:italic r:id="rId80"/>
      <p:boldItalic r:id="rId81"/>
    </p:embeddedFont>
    <p:embeddedFont>
      <p:font typeface="Lucida Calligraphy" panose="03010101010101010101" pitchFamily="66" charset="0"/>
      <p:regular r:id="rId82"/>
    </p:embeddedFont>
    <p:embeddedFont>
      <p:font typeface="Palatino Linotype" panose="02040502050505030304" pitchFamily="18" charset="0"/>
      <p:regular r:id="rId83"/>
      <p:bold r:id="rId84"/>
      <p:italic r:id="rId85"/>
      <p:boldItalic r:id="rId86"/>
    </p:embeddedFont>
    <p:embeddedFont>
      <p:font typeface="Tw Cen MT" panose="020B0602020104020603"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A0ADD1-A499-4ED8-96B0-63D49D610240}" v="248" dt="2022-01-21T10:18:00.150"/>
  </p1510:revLst>
</p1510:revInfo>
</file>

<file path=ppt/tableStyles.xml><?xml version="1.0" encoding="utf-8"?>
<a:tblStyleLst xmlns:a="http://schemas.openxmlformats.org/drawingml/2006/main" def="{C16902CF-B6A6-432D-AABE-F5F13B012B78}">
  <a:tblStyle styleId="{C16902CF-B6A6-432D-AABE-F5F13B012B7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321D67-AF13-4C91-A7BA-04C5FE58EBD1}" styleName="Table_1">
    <a:wholeTbl>
      <a:tcTxStyle b="off" i="off">
        <a:font>
          <a:latin typeface="Corbel"/>
          <a:ea typeface="Corbel"/>
          <a:cs typeface="Corbe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60EEEA-6489-4F0F-824D-00B77A197E87}" styleName="Table_2">
    <a:wholeTbl>
      <a:tcTxStyle b="off" i="off">
        <a:font>
          <a:latin typeface="Corbel"/>
          <a:ea typeface="Corbel"/>
          <a:cs typeface="Corbe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0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il BERRADA" userId="73da661f-8bb3-4988-b405-b85d952bf1cf" providerId="ADAL" clId="{D914CC18-338F-477E-8BFA-7B5EB16B4348}"/>
    <pc:docChg chg="modSld">
      <pc:chgData name="Ismail BERRADA" userId="73da661f-8bb3-4988-b405-b85d952bf1cf" providerId="ADAL" clId="{D914CC18-338F-477E-8BFA-7B5EB16B4348}" dt="2021-12-26T21:46:37.019" v="0" actId="20577"/>
      <pc:docMkLst>
        <pc:docMk/>
      </pc:docMkLst>
      <pc:sldChg chg="modSp mod">
        <pc:chgData name="Ismail BERRADA" userId="73da661f-8bb3-4988-b405-b85d952bf1cf" providerId="ADAL" clId="{D914CC18-338F-477E-8BFA-7B5EB16B4348}" dt="2021-12-26T21:46:37.019" v="0" actId="20577"/>
        <pc:sldMkLst>
          <pc:docMk/>
          <pc:sldMk cId="1265138453" sldId="306"/>
        </pc:sldMkLst>
        <pc:spChg chg="mod">
          <ac:chgData name="Ismail BERRADA" userId="73da661f-8bb3-4988-b405-b85d952bf1cf" providerId="ADAL" clId="{D914CC18-338F-477E-8BFA-7B5EB16B4348}" dt="2021-12-26T21:46:37.019" v="0" actId="20577"/>
          <ac:spMkLst>
            <pc:docMk/>
            <pc:sldMk cId="1265138453" sldId="306"/>
            <ac:spMk id="161" creationId="{00000000-0000-0000-0000-000000000000}"/>
          </ac:spMkLst>
        </pc:spChg>
      </pc:sldChg>
    </pc:docChg>
  </pc:docChgLst>
  <pc:docChgLst>
    <pc:chgData name="Ismail BERRADA" userId="73da661f-8bb3-4988-b405-b85d952bf1cf" providerId="ADAL" clId="{0DF151BC-AFF5-42DC-8547-AF1556F4F0A8}"/>
    <pc:docChg chg="custSel modSld">
      <pc:chgData name="Ismail BERRADA" userId="73da661f-8bb3-4988-b405-b85d952bf1cf" providerId="ADAL" clId="{0DF151BC-AFF5-42DC-8547-AF1556F4F0A8}" dt="2021-12-27T12:41:56.135" v="11" actId="1076"/>
      <pc:docMkLst>
        <pc:docMk/>
      </pc:docMkLst>
      <pc:sldChg chg="modSp mod">
        <pc:chgData name="Ismail BERRADA" userId="73da661f-8bb3-4988-b405-b85d952bf1cf" providerId="ADAL" clId="{0DF151BC-AFF5-42DC-8547-AF1556F4F0A8}" dt="2021-12-27T12:41:56.135" v="11" actId="1076"/>
        <pc:sldMkLst>
          <pc:docMk/>
          <pc:sldMk cId="0" sldId="270"/>
        </pc:sldMkLst>
        <pc:spChg chg="mod">
          <ac:chgData name="Ismail BERRADA" userId="73da661f-8bb3-4988-b405-b85d952bf1cf" providerId="ADAL" clId="{0DF151BC-AFF5-42DC-8547-AF1556F4F0A8}" dt="2021-12-27T12:41:48.779" v="10" actId="14100"/>
          <ac:spMkLst>
            <pc:docMk/>
            <pc:sldMk cId="0" sldId="270"/>
            <ac:spMk id="272" creationId="{00000000-0000-0000-0000-000000000000}"/>
          </ac:spMkLst>
        </pc:spChg>
        <pc:spChg chg="mod">
          <ac:chgData name="Ismail BERRADA" userId="73da661f-8bb3-4988-b405-b85d952bf1cf" providerId="ADAL" clId="{0DF151BC-AFF5-42DC-8547-AF1556F4F0A8}" dt="2021-12-27T12:41:56.135" v="11" actId="1076"/>
          <ac:spMkLst>
            <pc:docMk/>
            <pc:sldMk cId="0" sldId="270"/>
            <ac:spMk id="273" creationId="{00000000-0000-0000-0000-000000000000}"/>
          </ac:spMkLst>
        </pc:spChg>
      </pc:sldChg>
      <pc:sldChg chg="modSp mod">
        <pc:chgData name="Ismail BERRADA" userId="73da661f-8bb3-4988-b405-b85d952bf1cf" providerId="ADAL" clId="{0DF151BC-AFF5-42DC-8547-AF1556F4F0A8}" dt="2021-12-27T12:41:00.732" v="6" actId="33524"/>
        <pc:sldMkLst>
          <pc:docMk/>
          <pc:sldMk cId="2048887721" sldId="305"/>
        </pc:sldMkLst>
        <pc:spChg chg="mod">
          <ac:chgData name="Ismail BERRADA" userId="73da661f-8bb3-4988-b405-b85d952bf1cf" providerId="ADAL" clId="{0DF151BC-AFF5-42DC-8547-AF1556F4F0A8}" dt="2021-12-27T12:41:00.732" v="6" actId="33524"/>
          <ac:spMkLst>
            <pc:docMk/>
            <pc:sldMk cId="2048887721" sldId="305"/>
            <ac:spMk id="2" creationId="{6D1AD71D-9410-4E29-B1DD-36923FCAD0B6}"/>
          </ac:spMkLst>
        </pc:spChg>
      </pc:sldChg>
      <pc:sldChg chg="delSp modSp mod">
        <pc:chgData name="Ismail BERRADA" userId="73da661f-8bb3-4988-b405-b85d952bf1cf" providerId="ADAL" clId="{0DF151BC-AFF5-42DC-8547-AF1556F4F0A8}" dt="2021-12-27T00:33:34.714" v="1" actId="20577"/>
        <pc:sldMkLst>
          <pc:docMk/>
          <pc:sldMk cId="2408557029" sldId="317"/>
        </pc:sldMkLst>
        <pc:spChg chg="mod">
          <ac:chgData name="Ismail BERRADA" userId="73da661f-8bb3-4988-b405-b85d952bf1cf" providerId="ADAL" clId="{0DF151BC-AFF5-42DC-8547-AF1556F4F0A8}" dt="2021-12-27T00:33:34.714" v="1" actId="20577"/>
          <ac:spMkLst>
            <pc:docMk/>
            <pc:sldMk cId="2408557029" sldId="317"/>
            <ac:spMk id="176" creationId="{00000000-0000-0000-0000-000000000000}"/>
          </ac:spMkLst>
        </pc:spChg>
        <pc:inkChg chg="del">
          <ac:chgData name="Ismail BERRADA" userId="73da661f-8bb3-4988-b405-b85d952bf1cf" providerId="ADAL" clId="{0DF151BC-AFF5-42DC-8547-AF1556F4F0A8}" dt="2021-12-27T00:33:30.250" v="0" actId="478"/>
          <ac:inkMkLst>
            <pc:docMk/>
            <pc:sldMk cId="2408557029" sldId="317"/>
            <ac:inkMk id="3" creationId="{6C5912EF-3117-46B2-B4A2-04ADAFACD6C6}"/>
          </ac:inkMkLst>
        </pc:inkChg>
      </pc:sldChg>
      <pc:sldChg chg="delSp mod">
        <pc:chgData name="Ismail BERRADA" userId="73da661f-8bb3-4988-b405-b85d952bf1cf" providerId="ADAL" clId="{0DF151BC-AFF5-42DC-8547-AF1556F4F0A8}" dt="2021-12-27T00:33:49.447" v="2" actId="478"/>
        <pc:sldMkLst>
          <pc:docMk/>
          <pc:sldMk cId="678165572" sldId="320"/>
        </pc:sldMkLst>
        <pc:inkChg chg="del">
          <ac:chgData name="Ismail BERRADA" userId="73da661f-8bb3-4988-b405-b85d952bf1cf" providerId="ADAL" clId="{0DF151BC-AFF5-42DC-8547-AF1556F4F0A8}" dt="2021-12-27T00:33:49.447" v="2" actId="478"/>
          <ac:inkMkLst>
            <pc:docMk/>
            <pc:sldMk cId="678165572" sldId="320"/>
            <ac:inkMk id="2" creationId="{93ED9E77-4897-44FF-AFCE-4AAF913A36D6}"/>
          </ac:inkMkLst>
        </pc:inkChg>
      </pc:sldChg>
      <pc:sldChg chg="delSp mod">
        <pc:chgData name="Ismail BERRADA" userId="73da661f-8bb3-4988-b405-b85d952bf1cf" providerId="ADAL" clId="{0DF151BC-AFF5-42DC-8547-AF1556F4F0A8}" dt="2021-12-27T00:33:55.057" v="3" actId="478"/>
        <pc:sldMkLst>
          <pc:docMk/>
          <pc:sldMk cId="347660830" sldId="321"/>
        </pc:sldMkLst>
        <pc:inkChg chg="del">
          <ac:chgData name="Ismail BERRADA" userId="73da661f-8bb3-4988-b405-b85d952bf1cf" providerId="ADAL" clId="{0DF151BC-AFF5-42DC-8547-AF1556F4F0A8}" dt="2021-12-27T00:33:55.057" v="3" actId="478"/>
          <ac:inkMkLst>
            <pc:docMk/>
            <pc:sldMk cId="347660830" sldId="321"/>
            <ac:inkMk id="2" creationId="{5E0AB94E-592F-4806-B7D3-158B881F2E3D}"/>
          </ac:inkMkLst>
        </pc:inkChg>
      </pc:sldChg>
      <pc:sldChg chg="delSp mod">
        <pc:chgData name="Ismail BERRADA" userId="73da661f-8bb3-4988-b405-b85d952bf1cf" providerId="ADAL" clId="{0DF151BC-AFF5-42DC-8547-AF1556F4F0A8}" dt="2021-12-27T00:34:02.210" v="4" actId="478"/>
        <pc:sldMkLst>
          <pc:docMk/>
          <pc:sldMk cId="1364049319" sldId="322"/>
        </pc:sldMkLst>
        <pc:inkChg chg="del">
          <ac:chgData name="Ismail BERRADA" userId="73da661f-8bb3-4988-b405-b85d952bf1cf" providerId="ADAL" clId="{0DF151BC-AFF5-42DC-8547-AF1556F4F0A8}" dt="2021-12-27T00:34:02.210" v="4" actId="478"/>
          <ac:inkMkLst>
            <pc:docMk/>
            <pc:sldMk cId="1364049319" sldId="322"/>
            <ac:inkMk id="2" creationId="{24F060BA-3382-44DD-9B61-65C4E82716B6}"/>
          </ac:inkMkLst>
        </pc:inkChg>
      </pc:sldChg>
      <pc:sldChg chg="delSp mod">
        <pc:chgData name="Ismail BERRADA" userId="73da661f-8bb3-4988-b405-b85d952bf1cf" providerId="ADAL" clId="{0DF151BC-AFF5-42DC-8547-AF1556F4F0A8}" dt="2021-12-27T00:34:06.401" v="5" actId="478"/>
        <pc:sldMkLst>
          <pc:docMk/>
          <pc:sldMk cId="739707661" sldId="323"/>
        </pc:sldMkLst>
        <pc:inkChg chg="del">
          <ac:chgData name="Ismail BERRADA" userId="73da661f-8bb3-4988-b405-b85d952bf1cf" providerId="ADAL" clId="{0DF151BC-AFF5-42DC-8547-AF1556F4F0A8}" dt="2021-12-27T00:34:06.401" v="5" actId="478"/>
          <ac:inkMkLst>
            <pc:docMk/>
            <pc:sldMk cId="739707661" sldId="323"/>
            <ac:inkMk id="2" creationId="{78D5E49C-09B1-45AC-A332-1850850C1C6F}"/>
          </ac:inkMkLst>
        </pc:inkChg>
      </pc:sldChg>
    </pc:docChg>
  </pc:docChgLst>
  <pc:docChgLst>
    <pc:chgData name="Ismail BERRADA" userId="73da661f-8bb3-4988-b405-b85d952bf1cf" providerId="ADAL" clId="{FFA0ADD1-A499-4ED8-96B0-63D49D610240}"/>
    <pc:docChg chg="undo redo custSel addSld delSld modSld sldOrd">
      <pc:chgData name="Ismail BERRADA" userId="73da661f-8bb3-4988-b405-b85d952bf1cf" providerId="ADAL" clId="{FFA0ADD1-A499-4ED8-96B0-63D49D610240}" dt="2022-01-21T10:18:24.696" v="5661" actId="20577"/>
      <pc:docMkLst>
        <pc:docMk/>
      </pc:docMkLst>
      <pc:sldChg chg="modSp add mod">
        <pc:chgData name="Ismail BERRADA" userId="73da661f-8bb3-4988-b405-b85d952bf1cf" providerId="ADAL" clId="{FFA0ADD1-A499-4ED8-96B0-63D49D610240}" dt="2022-01-20T17:33:30.944" v="3461"/>
        <pc:sldMkLst>
          <pc:docMk/>
          <pc:sldMk cId="0" sldId="258"/>
        </pc:sldMkLst>
        <pc:spChg chg="mod">
          <ac:chgData name="Ismail BERRADA" userId="73da661f-8bb3-4988-b405-b85d952bf1cf" providerId="ADAL" clId="{FFA0ADD1-A499-4ED8-96B0-63D49D610240}" dt="2022-01-20T17:33:30.944" v="3461"/>
          <ac:spMkLst>
            <pc:docMk/>
            <pc:sldMk cId="0" sldId="258"/>
            <ac:spMk id="106" creationId="{00000000-0000-0000-0000-000000000000}"/>
          </ac:spMkLst>
        </pc:spChg>
        <pc:spChg chg="mod">
          <ac:chgData name="Ismail BERRADA" userId="73da661f-8bb3-4988-b405-b85d952bf1cf" providerId="ADAL" clId="{FFA0ADD1-A499-4ED8-96B0-63D49D610240}" dt="2022-01-20T17:18:35.201" v="3379" actId="15"/>
          <ac:spMkLst>
            <pc:docMk/>
            <pc:sldMk cId="0" sldId="258"/>
            <ac:spMk id="107" creationId="{00000000-0000-0000-0000-000000000000}"/>
          </ac:spMkLst>
        </pc:spChg>
      </pc:sldChg>
      <pc:sldChg chg="modSp add mod">
        <pc:chgData name="Ismail BERRADA" userId="73da661f-8bb3-4988-b405-b85d952bf1cf" providerId="ADAL" clId="{FFA0ADD1-A499-4ED8-96B0-63D49D610240}" dt="2022-01-20T17:33:34.101" v="3462"/>
        <pc:sldMkLst>
          <pc:docMk/>
          <pc:sldMk cId="0" sldId="259"/>
        </pc:sldMkLst>
        <pc:spChg chg="mod">
          <ac:chgData name="Ismail BERRADA" userId="73da661f-8bb3-4988-b405-b85d952bf1cf" providerId="ADAL" clId="{FFA0ADD1-A499-4ED8-96B0-63D49D610240}" dt="2022-01-20T17:33:34.101" v="3462"/>
          <ac:spMkLst>
            <pc:docMk/>
            <pc:sldMk cId="0" sldId="259"/>
            <ac:spMk id="116" creationId="{00000000-0000-0000-0000-000000000000}"/>
          </ac:spMkLst>
        </pc:spChg>
      </pc:sldChg>
      <pc:sldChg chg="add">
        <pc:chgData name="Ismail BERRADA" userId="73da661f-8bb3-4988-b405-b85d952bf1cf" providerId="ADAL" clId="{FFA0ADD1-A499-4ED8-96B0-63D49D610240}" dt="2022-01-20T16:37:35.190" v="3045"/>
        <pc:sldMkLst>
          <pc:docMk/>
          <pc:sldMk cId="0" sldId="260"/>
        </pc:sldMkLst>
      </pc:sldChg>
      <pc:sldChg chg="addSp modSp add mod">
        <pc:chgData name="Ismail BERRADA" userId="73da661f-8bb3-4988-b405-b85d952bf1cf" providerId="ADAL" clId="{FFA0ADD1-A499-4ED8-96B0-63D49D610240}" dt="2022-01-20T16:47:35.222" v="3225" actId="14100"/>
        <pc:sldMkLst>
          <pc:docMk/>
          <pc:sldMk cId="0" sldId="261"/>
        </pc:sldMkLst>
        <pc:spChg chg="add mod">
          <ac:chgData name="Ismail BERRADA" userId="73da661f-8bb3-4988-b405-b85d952bf1cf" providerId="ADAL" clId="{FFA0ADD1-A499-4ED8-96B0-63D49D610240}" dt="2022-01-20T16:47:35.222" v="3225" actId="14100"/>
          <ac:spMkLst>
            <pc:docMk/>
            <pc:sldMk cId="0" sldId="261"/>
            <ac:spMk id="8" creationId="{CE1CC688-C673-48A5-A8B6-DAEE22C37D7F}"/>
          </ac:spMkLst>
        </pc:spChg>
      </pc:sldChg>
      <pc:sldChg chg="addSp delSp modSp add mod">
        <pc:chgData name="Ismail BERRADA" userId="73da661f-8bb3-4988-b405-b85d952bf1cf" providerId="ADAL" clId="{FFA0ADD1-A499-4ED8-96B0-63D49D610240}" dt="2022-01-20T18:00:18.494" v="3596" actId="1076"/>
        <pc:sldMkLst>
          <pc:docMk/>
          <pc:sldMk cId="0" sldId="263"/>
        </pc:sldMkLst>
        <pc:spChg chg="add mod">
          <ac:chgData name="Ismail BERRADA" userId="73da661f-8bb3-4988-b405-b85d952bf1cf" providerId="ADAL" clId="{FFA0ADD1-A499-4ED8-96B0-63D49D610240}" dt="2022-01-20T18:00:12.260" v="3595"/>
          <ac:spMkLst>
            <pc:docMk/>
            <pc:sldMk cId="0" sldId="263"/>
            <ac:spMk id="3" creationId="{5777F5B3-EE41-4152-91A0-5BE4975841E5}"/>
          </ac:spMkLst>
        </pc:spChg>
        <pc:picChg chg="add mod">
          <ac:chgData name="Ismail BERRADA" userId="73da661f-8bb3-4988-b405-b85d952bf1cf" providerId="ADAL" clId="{FFA0ADD1-A499-4ED8-96B0-63D49D610240}" dt="2022-01-20T17:59:53.957" v="3590" actId="1076"/>
          <ac:picMkLst>
            <pc:docMk/>
            <pc:sldMk cId="0" sldId="263"/>
            <ac:picMk id="5" creationId="{B2E6F4B5-6B2D-47FF-8A6A-201615C9FADD}"/>
          </ac:picMkLst>
        </pc:picChg>
        <pc:picChg chg="add mod">
          <ac:chgData name="Ismail BERRADA" userId="73da661f-8bb3-4988-b405-b85d952bf1cf" providerId="ADAL" clId="{FFA0ADD1-A499-4ED8-96B0-63D49D610240}" dt="2022-01-20T18:00:18.494" v="3596" actId="1076"/>
          <ac:picMkLst>
            <pc:docMk/>
            <pc:sldMk cId="0" sldId="263"/>
            <ac:picMk id="7" creationId="{F6087D1A-357F-4C35-A4A8-99C36536256A}"/>
          </ac:picMkLst>
        </pc:picChg>
        <pc:picChg chg="add mod">
          <ac:chgData name="Ismail BERRADA" userId="73da661f-8bb3-4988-b405-b85d952bf1cf" providerId="ADAL" clId="{FFA0ADD1-A499-4ED8-96B0-63D49D610240}" dt="2022-01-20T18:00:18.494" v="3596" actId="1076"/>
          <ac:picMkLst>
            <pc:docMk/>
            <pc:sldMk cId="0" sldId="263"/>
            <ac:picMk id="9" creationId="{26A52344-901B-49A4-8F20-7A9CA4972019}"/>
          </ac:picMkLst>
        </pc:picChg>
        <pc:picChg chg="add del">
          <ac:chgData name="Ismail BERRADA" userId="73da661f-8bb3-4988-b405-b85d952bf1cf" providerId="ADAL" clId="{FFA0ADD1-A499-4ED8-96B0-63D49D610240}" dt="2022-01-20T17:58:03.817" v="3586" actId="22"/>
          <ac:picMkLst>
            <pc:docMk/>
            <pc:sldMk cId="0" sldId="263"/>
            <ac:picMk id="11" creationId="{810EE3CB-5829-479B-89E6-A20A29270CD3}"/>
          </ac:picMkLst>
        </pc:picChg>
        <pc:picChg chg="del">
          <ac:chgData name="Ismail BERRADA" userId="73da661f-8bb3-4988-b405-b85d952bf1cf" providerId="ADAL" clId="{FFA0ADD1-A499-4ED8-96B0-63D49D610240}" dt="2022-01-20T17:51:45.662" v="3568" actId="478"/>
          <ac:picMkLst>
            <pc:docMk/>
            <pc:sldMk cId="0" sldId="263"/>
            <ac:picMk id="150" creationId="{00000000-0000-0000-0000-000000000000}"/>
          </ac:picMkLst>
        </pc:picChg>
      </pc:sldChg>
      <pc:sldChg chg="addSp modSp mod">
        <pc:chgData name="Ismail BERRADA" userId="73da661f-8bb3-4988-b405-b85d952bf1cf" providerId="ADAL" clId="{FFA0ADD1-A499-4ED8-96B0-63D49D610240}" dt="2022-01-21T10:02:11.382" v="5628" actId="20577"/>
        <pc:sldMkLst>
          <pc:docMk/>
          <pc:sldMk cId="0" sldId="264"/>
        </pc:sldMkLst>
        <pc:spChg chg="add mod">
          <ac:chgData name="Ismail BERRADA" userId="73da661f-8bb3-4988-b405-b85d952bf1cf" providerId="ADAL" clId="{FFA0ADD1-A499-4ED8-96B0-63D49D610240}" dt="2022-01-21T10:02:11.382" v="5628" actId="20577"/>
          <ac:spMkLst>
            <pc:docMk/>
            <pc:sldMk cId="0" sldId="264"/>
            <ac:spMk id="5" creationId="{FD5FCD39-A027-4AEA-9BAE-19AC8025641C}"/>
          </ac:spMkLst>
        </pc:spChg>
        <pc:spChg chg="mod">
          <ac:chgData name="Ismail BERRADA" userId="73da661f-8bb3-4988-b405-b85d952bf1cf" providerId="ADAL" clId="{FFA0ADD1-A499-4ED8-96B0-63D49D610240}" dt="2022-01-21T10:02:03.982" v="5624" actId="20577"/>
          <ac:spMkLst>
            <pc:docMk/>
            <pc:sldMk cId="0" sldId="264"/>
            <ac:spMk id="176" creationId="{00000000-0000-0000-0000-000000000000}"/>
          </ac:spMkLst>
        </pc:spChg>
      </pc:sldChg>
      <pc:sldChg chg="modSp mod ord">
        <pc:chgData name="Ismail BERRADA" userId="73da661f-8bb3-4988-b405-b85d952bf1cf" providerId="ADAL" clId="{FFA0ADD1-A499-4ED8-96B0-63D49D610240}" dt="2022-01-20T16:48:11.481" v="3230"/>
        <pc:sldMkLst>
          <pc:docMk/>
          <pc:sldMk cId="0" sldId="265"/>
        </pc:sldMkLst>
        <pc:spChg chg="mod">
          <ac:chgData name="Ismail BERRADA" userId="73da661f-8bb3-4988-b405-b85d952bf1cf" providerId="ADAL" clId="{FFA0ADD1-A499-4ED8-96B0-63D49D610240}" dt="2022-01-20T16:48:11.481" v="3230"/>
          <ac:spMkLst>
            <pc:docMk/>
            <pc:sldMk cId="0" sldId="265"/>
            <ac:spMk id="182" creationId="{00000000-0000-0000-0000-000000000000}"/>
          </ac:spMkLst>
        </pc:spChg>
      </pc:sldChg>
      <pc:sldChg chg="add">
        <pc:chgData name="Ismail BERRADA" userId="73da661f-8bb3-4988-b405-b85d952bf1cf" providerId="ADAL" clId="{FFA0ADD1-A499-4ED8-96B0-63D49D610240}" dt="2022-01-20T17:32:07.306" v="3382"/>
        <pc:sldMkLst>
          <pc:docMk/>
          <pc:sldMk cId="0" sldId="266"/>
        </pc:sldMkLst>
      </pc:sldChg>
      <pc:sldChg chg="add">
        <pc:chgData name="Ismail BERRADA" userId="73da661f-8bb3-4988-b405-b85d952bf1cf" providerId="ADAL" clId="{FFA0ADD1-A499-4ED8-96B0-63D49D610240}" dt="2022-01-20T17:32:07.306" v="3382"/>
        <pc:sldMkLst>
          <pc:docMk/>
          <pc:sldMk cId="0" sldId="267"/>
        </pc:sldMkLst>
      </pc:sldChg>
      <pc:sldChg chg="add modNotesTx">
        <pc:chgData name="Ismail BERRADA" userId="73da661f-8bb3-4988-b405-b85d952bf1cf" providerId="ADAL" clId="{FFA0ADD1-A499-4ED8-96B0-63D49D610240}" dt="2022-01-20T18:37:27.581" v="4021"/>
        <pc:sldMkLst>
          <pc:docMk/>
          <pc:sldMk cId="0" sldId="268"/>
        </pc:sldMkLst>
      </pc:sldChg>
      <pc:sldChg chg="modSp add mod modNotesTx">
        <pc:chgData name="Ismail BERRADA" userId="73da661f-8bb3-4988-b405-b85d952bf1cf" providerId="ADAL" clId="{FFA0ADD1-A499-4ED8-96B0-63D49D610240}" dt="2022-01-20T18:37:29.502" v="4022"/>
        <pc:sldMkLst>
          <pc:docMk/>
          <pc:sldMk cId="0" sldId="269"/>
        </pc:sldMkLst>
        <pc:spChg chg="mod">
          <ac:chgData name="Ismail BERRADA" userId="73da661f-8bb3-4988-b405-b85d952bf1cf" providerId="ADAL" clId="{FFA0ADD1-A499-4ED8-96B0-63D49D610240}" dt="2022-01-20T18:35:47.183" v="4020" actId="20577"/>
          <ac:spMkLst>
            <pc:docMk/>
            <pc:sldMk cId="0" sldId="269"/>
            <ac:spMk id="204" creationId="{00000000-0000-0000-0000-000000000000}"/>
          </ac:spMkLst>
        </pc:spChg>
      </pc:sldChg>
      <pc:sldChg chg="modSp mod ord">
        <pc:chgData name="Ismail BERRADA" userId="73da661f-8bb3-4988-b405-b85d952bf1cf" providerId="ADAL" clId="{FFA0ADD1-A499-4ED8-96B0-63D49D610240}" dt="2022-01-20T16:48:14.212" v="3231"/>
        <pc:sldMkLst>
          <pc:docMk/>
          <pc:sldMk cId="0" sldId="270"/>
        </pc:sldMkLst>
        <pc:spChg chg="mod">
          <ac:chgData name="Ismail BERRADA" userId="73da661f-8bb3-4988-b405-b85d952bf1cf" providerId="ADAL" clId="{FFA0ADD1-A499-4ED8-96B0-63D49D610240}" dt="2022-01-20T16:48:14.212" v="3231"/>
          <ac:spMkLst>
            <pc:docMk/>
            <pc:sldMk cId="0" sldId="270"/>
            <ac:spMk id="268" creationId="{00000000-0000-0000-0000-000000000000}"/>
          </ac:spMkLst>
        </pc:spChg>
      </pc:sldChg>
      <pc:sldChg chg="modSp mod ord">
        <pc:chgData name="Ismail BERRADA" userId="73da661f-8bb3-4988-b405-b85d952bf1cf" providerId="ADAL" clId="{FFA0ADD1-A499-4ED8-96B0-63D49D610240}" dt="2022-01-20T17:04:02.290" v="3250" actId="5793"/>
        <pc:sldMkLst>
          <pc:docMk/>
          <pc:sldMk cId="2030188785" sldId="307"/>
        </pc:sldMkLst>
        <pc:spChg chg="mod">
          <ac:chgData name="Ismail BERRADA" userId="73da661f-8bb3-4988-b405-b85d952bf1cf" providerId="ADAL" clId="{FFA0ADD1-A499-4ED8-96B0-63D49D610240}" dt="2022-01-20T17:04:02.290" v="3250" actId="5793"/>
          <ac:spMkLst>
            <pc:docMk/>
            <pc:sldMk cId="2030188785" sldId="307"/>
            <ac:spMk id="176" creationId="{00000000-0000-0000-0000-000000000000}"/>
          </ac:spMkLst>
        </pc:spChg>
      </pc:sldChg>
      <pc:sldChg chg="addSp delSp modSp mod modNotesTx">
        <pc:chgData name="Ismail BERRADA" userId="73da661f-8bb3-4988-b405-b85d952bf1cf" providerId="ADAL" clId="{FFA0ADD1-A499-4ED8-96B0-63D49D610240}" dt="2022-01-20T19:11:53.300" v="4050" actId="20577"/>
        <pc:sldMkLst>
          <pc:docMk/>
          <pc:sldMk cId="1251909984" sldId="308"/>
        </pc:sldMkLst>
        <pc:spChg chg="add del mod">
          <ac:chgData name="Ismail BERRADA" userId="73da661f-8bb3-4988-b405-b85d952bf1cf" providerId="ADAL" clId="{FFA0ADD1-A499-4ED8-96B0-63D49D610240}" dt="2022-01-20T10:43:06.067" v="458" actId="478"/>
          <ac:spMkLst>
            <pc:docMk/>
            <pc:sldMk cId="1251909984" sldId="308"/>
            <ac:spMk id="7" creationId="{52078C56-CBE2-4A92-BE5A-602F0F7CA01C}"/>
          </ac:spMkLst>
        </pc:spChg>
        <pc:spChg chg="mod">
          <ac:chgData name="Ismail BERRADA" userId="73da661f-8bb3-4988-b405-b85d952bf1cf" providerId="ADAL" clId="{FFA0ADD1-A499-4ED8-96B0-63D49D610240}" dt="2022-01-20T11:42:25.130" v="912" actId="6549"/>
          <ac:spMkLst>
            <pc:docMk/>
            <pc:sldMk cId="1251909984" sldId="308"/>
            <ac:spMk id="9" creationId="{441A619B-5A7F-48C1-BC4D-F5ADC6E0D2B0}"/>
          </ac:spMkLst>
        </pc:spChg>
        <pc:spChg chg="add mod">
          <ac:chgData name="Ismail BERRADA" userId="73da661f-8bb3-4988-b405-b85d952bf1cf" providerId="ADAL" clId="{FFA0ADD1-A499-4ED8-96B0-63D49D610240}" dt="2022-01-20T19:11:53.300" v="4050" actId="20577"/>
          <ac:spMkLst>
            <pc:docMk/>
            <pc:sldMk cId="1251909984" sldId="308"/>
            <ac:spMk id="10" creationId="{E0EAFA51-3C06-4642-9CE4-4CD43E5D195D}"/>
          </ac:spMkLst>
        </pc:spChg>
        <pc:spChg chg="mod">
          <ac:chgData name="Ismail BERRADA" userId="73da661f-8bb3-4988-b405-b85d952bf1cf" providerId="ADAL" clId="{FFA0ADD1-A499-4ED8-96B0-63D49D610240}" dt="2022-01-20T15:15:21.603" v="2041"/>
          <ac:spMkLst>
            <pc:docMk/>
            <pc:sldMk cId="1251909984" sldId="308"/>
            <ac:spMk id="175" creationId="{00000000-0000-0000-0000-000000000000}"/>
          </ac:spMkLst>
        </pc:spChg>
        <pc:picChg chg="del mod">
          <ac:chgData name="Ismail BERRADA" userId="73da661f-8bb3-4988-b405-b85d952bf1cf" providerId="ADAL" clId="{FFA0ADD1-A499-4ED8-96B0-63D49D610240}" dt="2022-01-20T11:40:23.950" v="901" actId="478"/>
          <ac:picMkLst>
            <pc:docMk/>
            <pc:sldMk cId="1251909984" sldId="308"/>
            <ac:picMk id="6" creationId="{F3055F01-597C-414E-B556-0404B5DD3096}"/>
          </ac:picMkLst>
        </pc:picChg>
        <pc:picChg chg="add mod ord">
          <ac:chgData name="Ismail BERRADA" userId="73da661f-8bb3-4988-b405-b85d952bf1cf" providerId="ADAL" clId="{FFA0ADD1-A499-4ED8-96B0-63D49D610240}" dt="2022-01-20T11:50:12.023" v="1065" actId="166"/>
          <ac:picMkLst>
            <pc:docMk/>
            <pc:sldMk cId="1251909984" sldId="308"/>
            <ac:picMk id="8" creationId="{5216CB9B-E3A5-48B0-8BA4-B61D1401B70F}"/>
          </ac:picMkLst>
        </pc:picChg>
        <pc:picChg chg="add mod">
          <ac:chgData name="Ismail BERRADA" userId="73da661f-8bb3-4988-b405-b85d952bf1cf" providerId="ADAL" clId="{FFA0ADD1-A499-4ED8-96B0-63D49D610240}" dt="2022-01-20T11:50:16.662" v="1066" actId="1076"/>
          <ac:picMkLst>
            <pc:docMk/>
            <pc:sldMk cId="1251909984" sldId="308"/>
            <ac:picMk id="11" creationId="{6521D66F-DE78-4648-8327-69F96BCC835F}"/>
          </ac:picMkLst>
        </pc:picChg>
        <pc:picChg chg="add del mod ord">
          <ac:chgData name="Ismail BERRADA" userId="73da661f-8bb3-4988-b405-b85d952bf1cf" providerId="ADAL" clId="{FFA0ADD1-A499-4ED8-96B0-63D49D610240}" dt="2022-01-20T11:51:18.827" v="1069" actId="478"/>
          <ac:picMkLst>
            <pc:docMk/>
            <pc:sldMk cId="1251909984" sldId="308"/>
            <ac:picMk id="12" creationId="{5F405A2F-BD9B-4B28-A414-A423FDDFDAFC}"/>
          </ac:picMkLst>
        </pc:picChg>
      </pc:sldChg>
      <pc:sldChg chg="del">
        <pc:chgData name="Ismail BERRADA" userId="73da661f-8bb3-4988-b405-b85d952bf1cf" providerId="ADAL" clId="{FFA0ADD1-A499-4ED8-96B0-63D49D610240}" dt="2022-01-20T19:50:41.505" v="4413" actId="47"/>
        <pc:sldMkLst>
          <pc:docMk/>
          <pc:sldMk cId="3971784813" sldId="309"/>
        </pc:sldMkLst>
      </pc:sldChg>
      <pc:sldChg chg="mod modShow">
        <pc:chgData name="Ismail BERRADA" userId="73da661f-8bb3-4988-b405-b85d952bf1cf" providerId="ADAL" clId="{FFA0ADD1-A499-4ED8-96B0-63D49D610240}" dt="2022-01-20T21:24:31.153" v="5500" actId="729"/>
        <pc:sldMkLst>
          <pc:docMk/>
          <pc:sldMk cId="3229466220" sldId="310"/>
        </pc:sldMkLst>
      </pc:sldChg>
      <pc:sldChg chg="add">
        <pc:chgData name="Ismail BERRADA" userId="73da661f-8bb3-4988-b405-b85d952bf1cf" providerId="ADAL" clId="{FFA0ADD1-A499-4ED8-96B0-63D49D610240}" dt="2022-01-20T21:39:38.501" v="5537"/>
        <pc:sldMkLst>
          <pc:docMk/>
          <pc:sldMk cId="2268231269" sldId="313"/>
        </pc:sldMkLst>
      </pc:sldChg>
      <pc:sldChg chg="del">
        <pc:chgData name="Ismail BERRADA" userId="73da661f-8bb3-4988-b405-b85d952bf1cf" providerId="ADAL" clId="{FFA0ADD1-A499-4ED8-96B0-63D49D610240}" dt="2022-01-20T21:38:46.118" v="5536" actId="2696"/>
        <pc:sldMkLst>
          <pc:docMk/>
          <pc:sldMk cId="3284206313" sldId="313"/>
        </pc:sldMkLst>
      </pc:sldChg>
      <pc:sldChg chg="del">
        <pc:chgData name="Ismail BERRADA" userId="73da661f-8bb3-4988-b405-b85d952bf1cf" providerId="ADAL" clId="{FFA0ADD1-A499-4ED8-96B0-63D49D610240}" dt="2022-01-20T21:38:46.118" v="5536" actId="2696"/>
        <pc:sldMkLst>
          <pc:docMk/>
          <pc:sldMk cId="1933356158" sldId="314"/>
        </pc:sldMkLst>
      </pc:sldChg>
      <pc:sldChg chg="add">
        <pc:chgData name="Ismail BERRADA" userId="73da661f-8bb3-4988-b405-b85d952bf1cf" providerId="ADAL" clId="{FFA0ADD1-A499-4ED8-96B0-63D49D610240}" dt="2022-01-20T21:39:38.501" v="5537"/>
        <pc:sldMkLst>
          <pc:docMk/>
          <pc:sldMk cId="3233553410" sldId="314"/>
        </pc:sldMkLst>
      </pc:sldChg>
      <pc:sldChg chg="del">
        <pc:chgData name="Ismail BERRADA" userId="73da661f-8bb3-4988-b405-b85d952bf1cf" providerId="ADAL" clId="{FFA0ADD1-A499-4ED8-96B0-63D49D610240}" dt="2022-01-20T21:38:46.118" v="5536" actId="2696"/>
        <pc:sldMkLst>
          <pc:docMk/>
          <pc:sldMk cId="838684728" sldId="315"/>
        </pc:sldMkLst>
      </pc:sldChg>
      <pc:sldChg chg="add">
        <pc:chgData name="Ismail BERRADA" userId="73da661f-8bb3-4988-b405-b85d952bf1cf" providerId="ADAL" clId="{FFA0ADD1-A499-4ED8-96B0-63D49D610240}" dt="2022-01-20T21:39:38.501" v="5537"/>
        <pc:sldMkLst>
          <pc:docMk/>
          <pc:sldMk cId="1409381869" sldId="315"/>
        </pc:sldMkLst>
      </pc:sldChg>
      <pc:sldChg chg="del">
        <pc:chgData name="Ismail BERRADA" userId="73da661f-8bb3-4988-b405-b85d952bf1cf" providerId="ADAL" clId="{FFA0ADD1-A499-4ED8-96B0-63D49D610240}" dt="2022-01-20T21:38:46.118" v="5536" actId="2696"/>
        <pc:sldMkLst>
          <pc:docMk/>
          <pc:sldMk cId="182192766" sldId="316"/>
        </pc:sldMkLst>
      </pc:sldChg>
      <pc:sldChg chg="add">
        <pc:chgData name="Ismail BERRADA" userId="73da661f-8bb3-4988-b405-b85d952bf1cf" providerId="ADAL" clId="{FFA0ADD1-A499-4ED8-96B0-63D49D610240}" dt="2022-01-20T21:39:38.501" v="5537"/>
        <pc:sldMkLst>
          <pc:docMk/>
          <pc:sldMk cId="3666495122" sldId="316"/>
        </pc:sldMkLst>
      </pc:sldChg>
      <pc:sldChg chg="del">
        <pc:chgData name="Ismail BERRADA" userId="73da661f-8bb3-4988-b405-b85d952bf1cf" providerId="ADAL" clId="{FFA0ADD1-A499-4ED8-96B0-63D49D610240}" dt="2022-01-20T21:38:46.118" v="5536" actId="2696"/>
        <pc:sldMkLst>
          <pc:docMk/>
          <pc:sldMk cId="2408557029" sldId="317"/>
        </pc:sldMkLst>
      </pc:sldChg>
      <pc:sldChg chg="add del">
        <pc:chgData name="Ismail BERRADA" userId="73da661f-8bb3-4988-b405-b85d952bf1cf" providerId="ADAL" clId="{FFA0ADD1-A499-4ED8-96B0-63D49D610240}" dt="2022-01-20T21:46:41.301" v="5583" actId="47"/>
        <pc:sldMkLst>
          <pc:docMk/>
          <pc:sldMk cId="4276552871" sldId="317"/>
        </pc:sldMkLst>
      </pc:sldChg>
      <pc:sldChg chg="del">
        <pc:chgData name="Ismail BERRADA" userId="73da661f-8bb3-4988-b405-b85d952bf1cf" providerId="ADAL" clId="{FFA0ADD1-A499-4ED8-96B0-63D49D610240}" dt="2022-01-20T21:38:46.118" v="5536" actId="2696"/>
        <pc:sldMkLst>
          <pc:docMk/>
          <pc:sldMk cId="782602298" sldId="319"/>
        </pc:sldMkLst>
      </pc:sldChg>
      <pc:sldChg chg="modSp add mod">
        <pc:chgData name="Ismail BERRADA" userId="73da661f-8bb3-4988-b405-b85d952bf1cf" providerId="ADAL" clId="{FFA0ADD1-A499-4ED8-96B0-63D49D610240}" dt="2022-01-20T21:46:17.219" v="5580" actId="1036"/>
        <pc:sldMkLst>
          <pc:docMk/>
          <pc:sldMk cId="3803813358" sldId="319"/>
        </pc:sldMkLst>
        <pc:spChg chg="mod ord">
          <ac:chgData name="Ismail BERRADA" userId="73da661f-8bb3-4988-b405-b85d952bf1cf" providerId="ADAL" clId="{FFA0ADD1-A499-4ED8-96B0-63D49D610240}" dt="2022-01-20T21:46:17.219" v="5580" actId="1036"/>
          <ac:spMkLst>
            <pc:docMk/>
            <pc:sldMk cId="3803813358" sldId="319"/>
            <ac:spMk id="27" creationId="{A39CDAEE-4E72-4B4B-AF49-74BEEBFE3DF3}"/>
          </ac:spMkLst>
        </pc:spChg>
        <pc:spChg chg="mod">
          <ac:chgData name="Ismail BERRADA" userId="73da661f-8bb3-4988-b405-b85d952bf1cf" providerId="ADAL" clId="{FFA0ADD1-A499-4ED8-96B0-63D49D610240}" dt="2022-01-20T21:46:17.219" v="5580" actId="1036"/>
          <ac:spMkLst>
            <pc:docMk/>
            <pc:sldMk cId="3803813358" sldId="319"/>
            <ac:spMk id="28" creationId="{7C8CB1B8-6BE3-4BC5-87D9-6B17977B79AC}"/>
          </ac:spMkLst>
        </pc:spChg>
        <pc:spChg chg="mod">
          <ac:chgData name="Ismail BERRADA" userId="73da661f-8bb3-4988-b405-b85d952bf1cf" providerId="ADAL" clId="{FFA0ADD1-A499-4ED8-96B0-63D49D610240}" dt="2022-01-20T21:46:17.219" v="5580" actId="1036"/>
          <ac:spMkLst>
            <pc:docMk/>
            <pc:sldMk cId="3803813358" sldId="319"/>
            <ac:spMk id="29" creationId="{6EF5F570-78FA-47C2-B114-76152F139BCD}"/>
          </ac:spMkLst>
        </pc:spChg>
        <pc:spChg chg="mod">
          <ac:chgData name="Ismail BERRADA" userId="73da661f-8bb3-4988-b405-b85d952bf1cf" providerId="ADAL" clId="{FFA0ADD1-A499-4ED8-96B0-63D49D610240}" dt="2022-01-20T21:46:17.219" v="5580" actId="1036"/>
          <ac:spMkLst>
            <pc:docMk/>
            <pc:sldMk cId="3803813358" sldId="319"/>
            <ac:spMk id="30" creationId="{B22C6984-90B9-4BAD-B51F-34179011B898}"/>
          </ac:spMkLst>
        </pc:spChg>
        <pc:spChg chg="mod">
          <ac:chgData name="Ismail BERRADA" userId="73da661f-8bb3-4988-b405-b85d952bf1cf" providerId="ADAL" clId="{FFA0ADD1-A499-4ED8-96B0-63D49D610240}" dt="2022-01-20T21:46:17.219" v="5580" actId="1036"/>
          <ac:spMkLst>
            <pc:docMk/>
            <pc:sldMk cId="3803813358" sldId="319"/>
            <ac:spMk id="31" creationId="{E3812F91-E85B-446E-8855-242BF8BBB2DC}"/>
          </ac:spMkLst>
        </pc:spChg>
        <pc:picChg chg="mod ord">
          <ac:chgData name="Ismail BERRADA" userId="73da661f-8bb3-4988-b405-b85d952bf1cf" providerId="ADAL" clId="{FFA0ADD1-A499-4ED8-96B0-63D49D610240}" dt="2022-01-20T21:46:17.219" v="5580" actId="1036"/>
          <ac:picMkLst>
            <pc:docMk/>
            <pc:sldMk cId="3803813358" sldId="319"/>
            <ac:picMk id="26" creationId="{6F000201-8F5E-488E-87D5-519800FC7C3E}"/>
          </ac:picMkLst>
        </pc:picChg>
      </pc:sldChg>
      <pc:sldChg chg="del">
        <pc:chgData name="Ismail BERRADA" userId="73da661f-8bb3-4988-b405-b85d952bf1cf" providerId="ADAL" clId="{FFA0ADD1-A499-4ED8-96B0-63D49D610240}" dt="2022-01-20T21:38:46.118" v="5536" actId="2696"/>
        <pc:sldMkLst>
          <pc:docMk/>
          <pc:sldMk cId="678165572" sldId="320"/>
        </pc:sldMkLst>
      </pc:sldChg>
      <pc:sldChg chg="modSp add mod">
        <pc:chgData name="Ismail BERRADA" userId="73da661f-8bb3-4988-b405-b85d952bf1cf" providerId="ADAL" clId="{FFA0ADD1-A499-4ED8-96B0-63D49D610240}" dt="2022-01-20T21:46:58.150" v="5584" actId="207"/>
        <pc:sldMkLst>
          <pc:docMk/>
          <pc:sldMk cId="3457814653" sldId="320"/>
        </pc:sldMkLst>
        <pc:spChg chg="mod">
          <ac:chgData name="Ismail BERRADA" userId="73da661f-8bb3-4988-b405-b85d952bf1cf" providerId="ADAL" clId="{FFA0ADD1-A499-4ED8-96B0-63D49D610240}" dt="2022-01-20T21:46:58.150" v="5584" actId="207"/>
          <ac:spMkLst>
            <pc:docMk/>
            <pc:sldMk cId="3457814653" sldId="320"/>
            <ac:spMk id="176" creationId="{00000000-0000-0000-0000-000000000000}"/>
          </ac:spMkLst>
        </pc:spChg>
      </pc:sldChg>
      <pc:sldChg chg="del">
        <pc:chgData name="Ismail BERRADA" userId="73da661f-8bb3-4988-b405-b85d952bf1cf" providerId="ADAL" clId="{FFA0ADD1-A499-4ED8-96B0-63D49D610240}" dt="2022-01-20T21:38:46.118" v="5536" actId="2696"/>
        <pc:sldMkLst>
          <pc:docMk/>
          <pc:sldMk cId="347660830" sldId="321"/>
        </pc:sldMkLst>
      </pc:sldChg>
      <pc:sldChg chg="add">
        <pc:chgData name="Ismail BERRADA" userId="73da661f-8bb3-4988-b405-b85d952bf1cf" providerId="ADAL" clId="{FFA0ADD1-A499-4ED8-96B0-63D49D610240}" dt="2022-01-20T21:39:38.501" v="5537"/>
        <pc:sldMkLst>
          <pc:docMk/>
          <pc:sldMk cId="2775374887" sldId="321"/>
        </pc:sldMkLst>
      </pc:sldChg>
      <pc:sldChg chg="add">
        <pc:chgData name="Ismail BERRADA" userId="73da661f-8bb3-4988-b405-b85d952bf1cf" providerId="ADAL" clId="{FFA0ADD1-A499-4ED8-96B0-63D49D610240}" dt="2022-01-20T21:39:38.501" v="5537"/>
        <pc:sldMkLst>
          <pc:docMk/>
          <pc:sldMk cId="414651395" sldId="322"/>
        </pc:sldMkLst>
      </pc:sldChg>
      <pc:sldChg chg="del">
        <pc:chgData name="Ismail BERRADA" userId="73da661f-8bb3-4988-b405-b85d952bf1cf" providerId="ADAL" clId="{FFA0ADD1-A499-4ED8-96B0-63D49D610240}" dt="2022-01-20T21:38:46.118" v="5536" actId="2696"/>
        <pc:sldMkLst>
          <pc:docMk/>
          <pc:sldMk cId="1364049319" sldId="322"/>
        </pc:sldMkLst>
      </pc:sldChg>
      <pc:sldChg chg="del">
        <pc:chgData name="Ismail BERRADA" userId="73da661f-8bb3-4988-b405-b85d952bf1cf" providerId="ADAL" clId="{FFA0ADD1-A499-4ED8-96B0-63D49D610240}" dt="2022-01-20T21:38:46.118" v="5536" actId="2696"/>
        <pc:sldMkLst>
          <pc:docMk/>
          <pc:sldMk cId="739707661" sldId="323"/>
        </pc:sldMkLst>
      </pc:sldChg>
      <pc:sldChg chg="add">
        <pc:chgData name="Ismail BERRADA" userId="73da661f-8bb3-4988-b405-b85d952bf1cf" providerId="ADAL" clId="{FFA0ADD1-A499-4ED8-96B0-63D49D610240}" dt="2022-01-20T21:39:38.501" v="5537"/>
        <pc:sldMkLst>
          <pc:docMk/>
          <pc:sldMk cId="1224642928" sldId="323"/>
        </pc:sldMkLst>
      </pc:sldChg>
      <pc:sldChg chg="del">
        <pc:chgData name="Ismail BERRADA" userId="73da661f-8bb3-4988-b405-b85d952bf1cf" providerId="ADAL" clId="{FFA0ADD1-A499-4ED8-96B0-63D49D610240}" dt="2022-01-20T21:38:46.118" v="5536" actId="2696"/>
        <pc:sldMkLst>
          <pc:docMk/>
          <pc:sldMk cId="1556289062" sldId="324"/>
        </pc:sldMkLst>
      </pc:sldChg>
      <pc:sldChg chg="add modNotesTx">
        <pc:chgData name="Ismail BERRADA" userId="73da661f-8bb3-4988-b405-b85d952bf1cf" providerId="ADAL" clId="{FFA0ADD1-A499-4ED8-96B0-63D49D610240}" dt="2022-01-20T21:47:51.196" v="5585" actId="6549"/>
        <pc:sldMkLst>
          <pc:docMk/>
          <pc:sldMk cId="2068131626" sldId="324"/>
        </pc:sldMkLst>
      </pc:sldChg>
      <pc:sldChg chg="add">
        <pc:chgData name="Ismail BERRADA" userId="73da661f-8bb3-4988-b405-b85d952bf1cf" providerId="ADAL" clId="{FFA0ADD1-A499-4ED8-96B0-63D49D610240}" dt="2022-01-20T21:39:38.501" v="5537"/>
        <pc:sldMkLst>
          <pc:docMk/>
          <pc:sldMk cId="1475343310" sldId="325"/>
        </pc:sldMkLst>
      </pc:sldChg>
      <pc:sldChg chg="del">
        <pc:chgData name="Ismail BERRADA" userId="73da661f-8bb3-4988-b405-b85d952bf1cf" providerId="ADAL" clId="{FFA0ADD1-A499-4ED8-96B0-63D49D610240}" dt="2022-01-20T21:38:46.118" v="5536" actId="2696"/>
        <pc:sldMkLst>
          <pc:docMk/>
          <pc:sldMk cId="3392287121" sldId="325"/>
        </pc:sldMkLst>
      </pc:sldChg>
      <pc:sldChg chg="del">
        <pc:chgData name="Ismail BERRADA" userId="73da661f-8bb3-4988-b405-b85d952bf1cf" providerId="ADAL" clId="{FFA0ADD1-A499-4ED8-96B0-63D49D610240}" dt="2022-01-20T21:38:46.118" v="5536" actId="2696"/>
        <pc:sldMkLst>
          <pc:docMk/>
          <pc:sldMk cId="1844321695" sldId="326"/>
        </pc:sldMkLst>
      </pc:sldChg>
      <pc:sldChg chg="add">
        <pc:chgData name="Ismail BERRADA" userId="73da661f-8bb3-4988-b405-b85d952bf1cf" providerId="ADAL" clId="{FFA0ADD1-A499-4ED8-96B0-63D49D610240}" dt="2022-01-20T21:39:38.501" v="5537"/>
        <pc:sldMkLst>
          <pc:docMk/>
          <pc:sldMk cId="2741987618" sldId="326"/>
        </pc:sldMkLst>
      </pc:sldChg>
      <pc:sldChg chg="modSp add mod">
        <pc:chgData name="Ismail BERRADA" userId="73da661f-8bb3-4988-b405-b85d952bf1cf" providerId="ADAL" clId="{FFA0ADD1-A499-4ED8-96B0-63D49D610240}" dt="2022-01-20T21:49:23.249" v="5601" actId="20577"/>
        <pc:sldMkLst>
          <pc:docMk/>
          <pc:sldMk cId="449965900" sldId="327"/>
        </pc:sldMkLst>
        <pc:spChg chg="mod">
          <ac:chgData name="Ismail BERRADA" userId="73da661f-8bb3-4988-b405-b85d952bf1cf" providerId="ADAL" clId="{FFA0ADD1-A499-4ED8-96B0-63D49D610240}" dt="2022-01-20T21:49:23.249" v="5601" actId="20577"/>
          <ac:spMkLst>
            <pc:docMk/>
            <pc:sldMk cId="449965900" sldId="327"/>
            <ac:spMk id="175" creationId="{00000000-0000-0000-0000-000000000000}"/>
          </ac:spMkLst>
        </pc:spChg>
      </pc:sldChg>
      <pc:sldChg chg="delSp modSp del mod">
        <pc:chgData name="Ismail BERRADA" userId="73da661f-8bb3-4988-b405-b85d952bf1cf" providerId="ADAL" clId="{FFA0ADD1-A499-4ED8-96B0-63D49D610240}" dt="2022-01-20T21:38:46.118" v="5536" actId="2696"/>
        <pc:sldMkLst>
          <pc:docMk/>
          <pc:sldMk cId="2312098448" sldId="327"/>
        </pc:sldMkLst>
        <pc:picChg chg="mod">
          <ac:chgData name="Ismail BERRADA" userId="73da661f-8bb3-4988-b405-b85d952bf1cf" providerId="ADAL" clId="{FFA0ADD1-A499-4ED8-96B0-63D49D610240}" dt="2022-01-20T09:08:01.788" v="17" actId="14100"/>
          <ac:picMkLst>
            <pc:docMk/>
            <pc:sldMk cId="2312098448" sldId="327"/>
            <ac:picMk id="2" creationId="{F67878B9-B986-403B-9B10-EEE397688B75}"/>
          </ac:picMkLst>
        </pc:picChg>
        <pc:inkChg chg="del">
          <ac:chgData name="Ismail BERRADA" userId="73da661f-8bb3-4988-b405-b85d952bf1cf" providerId="ADAL" clId="{FFA0ADD1-A499-4ED8-96B0-63D49D610240}" dt="2022-01-20T09:07:53.312" v="16" actId="478"/>
          <ac:inkMkLst>
            <pc:docMk/>
            <pc:sldMk cId="2312098448" sldId="327"/>
            <ac:inkMk id="3" creationId="{209C96CE-377A-43F0-A769-4BBBD85AD892}"/>
          </ac:inkMkLst>
        </pc:inkChg>
      </pc:sldChg>
      <pc:sldChg chg="modSp add mod">
        <pc:chgData name="Ismail BERRADA" userId="73da661f-8bb3-4988-b405-b85d952bf1cf" providerId="ADAL" clId="{FFA0ADD1-A499-4ED8-96B0-63D49D610240}" dt="2022-01-20T21:49:21.913" v="5599" actId="20577"/>
        <pc:sldMkLst>
          <pc:docMk/>
          <pc:sldMk cId="33687853" sldId="328"/>
        </pc:sldMkLst>
        <pc:spChg chg="mod">
          <ac:chgData name="Ismail BERRADA" userId="73da661f-8bb3-4988-b405-b85d952bf1cf" providerId="ADAL" clId="{FFA0ADD1-A499-4ED8-96B0-63D49D610240}" dt="2022-01-20T21:49:21.913" v="5599" actId="20577"/>
          <ac:spMkLst>
            <pc:docMk/>
            <pc:sldMk cId="33687853" sldId="328"/>
            <ac:spMk id="175" creationId="{00000000-0000-0000-0000-000000000000}"/>
          </ac:spMkLst>
        </pc:spChg>
      </pc:sldChg>
      <pc:sldChg chg="del">
        <pc:chgData name="Ismail BERRADA" userId="73da661f-8bb3-4988-b405-b85d952bf1cf" providerId="ADAL" clId="{FFA0ADD1-A499-4ED8-96B0-63D49D610240}" dt="2022-01-20T21:38:46.118" v="5536" actId="2696"/>
        <pc:sldMkLst>
          <pc:docMk/>
          <pc:sldMk cId="3669551121" sldId="328"/>
        </pc:sldMkLst>
      </pc:sldChg>
      <pc:sldChg chg="addSp delSp modSp mod ord">
        <pc:chgData name="Ismail BERRADA" userId="73da661f-8bb3-4988-b405-b85d952bf1cf" providerId="ADAL" clId="{FFA0ADD1-A499-4ED8-96B0-63D49D610240}" dt="2022-01-20T17:33:02.442" v="3442" actId="20577"/>
        <pc:sldMkLst>
          <pc:docMk/>
          <pc:sldMk cId="987519715" sldId="331"/>
        </pc:sldMkLst>
        <pc:spChg chg="add del mod">
          <ac:chgData name="Ismail BERRADA" userId="73da661f-8bb3-4988-b405-b85d952bf1cf" providerId="ADAL" clId="{FFA0ADD1-A499-4ED8-96B0-63D49D610240}" dt="2022-01-20T10:38:35.263" v="436" actId="478"/>
          <ac:spMkLst>
            <pc:docMk/>
            <pc:sldMk cId="987519715" sldId="331"/>
            <ac:spMk id="6" creationId="{9F3B29F5-97F5-4CB1-B0F9-D766EAD7AC4C}"/>
          </ac:spMkLst>
        </pc:spChg>
        <pc:spChg chg="add mod">
          <ac:chgData name="Ismail BERRADA" userId="73da661f-8bb3-4988-b405-b85d952bf1cf" providerId="ADAL" clId="{FFA0ADD1-A499-4ED8-96B0-63D49D610240}" dt="2022-01-20T15:15:59.137" v="2053" actId="14100"/>
          <ac:spMkLst>
            <pc:docMk/>
            <pc:sldMk cId="987519715" sldId="331"/>
            <ac:spMk id="7" creationId="{199A0F39-C6C9-48BE-A47B-B5CBF9E1E94A}"/>
          </ac:spMkLst>
        </pc:spChg>
        <pc:spChg chg="mod">
          <ac:chgData name="Ismail BERRADA" userId="73da661f-8bb3-4988-b405-b85d952bf1cf" providerId="ADAL" clId="{FFA0ADD1-A499-4ED8-96B0-63D49D610240}" dt="2022-01-20T17:33:02.442" v="3442" actId="20577"/>
          <ac:spMkLst>
            <pc:docMk/>
            <pc:sldMk cId="987519715" sldId="331"/>
            <ac:spMk id="175" creationId="{00000000-0000-0000-0000-000000000000}"/>
          </ac:spMkLst>
        </pc:spChg>
        <pc:spChg chg="del mod">
          <ac:chgData name="Ismail BERRADA" userId="73da661f-8bb3-4988-b405-b85d952bf1cf" providerId="ADAL" clId="{FFA0ADD1-A499-4ED8-96B0-63D49D610240}" dt="2022-01-20T10:38:40.308" v="439" actId="478"/>
          <ac:spMkLst>
            <pc:docMk/>
            <pc:sldMk cId="987519715" sldId="331"/>
            <ac:spMk id="176" creationId="{00000000-0000-0000-0000-000000000000}"/>
          </ac:spMkLst>
        </pc:spChg>
      </pc:sldChg>
      <pc:sldChg chg="add del">
        <pc:chgData name="Ismail BERRADA" userId="73da661f-8bb3-4988-b405-b85d952bf1cf" providerId="ADAL" clId="{FFA0ADD1-A499-4ED8-96B0-63D49D610240}" dt="2022-01-20T21:40:29.998" v="5542" actId="47"/>
        <pc:sldMkLst>
          <pc:docMk/>
          <pc:sldMk cId="344120008" sldId="332"/>
        </pc:sldMkLst>
      </pc:sldChg>
      <pc:sldChg chg="del">
        <pc:chgData name="Ismail BERRADA" userId="73da661f-8bb3-4988-b405-b85d952bf1cf" providerId="ADAL" clId="{FFA0ADD1-A499-4ED8-96B0-63D49D610240}" dt="2022-01-20T21:38:46.118" v="5536" actId="2696"/>
        <pc:sldMkLst>
          <pc:docMk/>
          <pc:sldMk cId="1868112740" sldId="332"/>
        </pc:sldMkLst>
      </pc:sldChg>
      <pc:sldChg chg="del">
        <pc:chgData name="Ismail BERRADA" userId="73da661f-8bb3-4988-b405-b85d952bf1cf" providerId="ADAL" clId="{FFA0ADD1-A499-4ED8-96B0-63D49D610240}" dt="2022-01-20T21:38:46.118" v="5536" actId="2696"/>
        <pc:sldMkLst>
          <pc:docMk/>
          <pc:sldMk cId="1759770690" sldId="333"/>
        </pc:sldMkLst>
      </pc:sldChg>
      <pc:sldChg chg="modSp add mod">
        <pc:chgData name="Ismail BERRADA" userId="73da661f-8bb3-4988-b405-b85d952bf1cf" providerId="ADAL" clId="{FFA0ADD1-A499-4ED8-96B0-63D49D610240}" dt="2022-01-20T21:49:20.745" v="5597" actId="20577"/>
        <pc:sldMkLst>
          <pc:docMk/>
          <pc:sldMk cId="4174663923" sldId="333"/>
        </pc:sldMkLst>
        <pc:spChg chg="mod">
          <ac:chgData name="Ismail BERRADA" userId="73da661f-8bb3-4988-b405-b85d952bf1cf" providerId="ADAL" clId="{FFA0ADD1-A499-4ED8-96B0-63D49D610240}" dt="2022-01-20T21:49:20.745" v="5597" actId="20577"/>
          <ac:spMkLst>
            <pc:docMk/>
            <pc:sldMk cId="4174663923" sldId="333"/>
            <ac:spMk id="175" creationId="{00000000-0000-0000-0000-000000000000}"/>
          </ac:spMkLst>
        </pc:spChg>
      </pc:sldChg>
      <pc:sldChg chg="modSp add mod">
        <pc:chgData name="Ismail BERRADA" userId="73da661f-8bb3-4988-b405-b85d952bf1cf" providerId="ADAL" clId="{FFA0ADD1-A499-4ED8-96B0-63D49D610240}" dt="2022-01-20T21:49:19.809" v="5595" actId="20577"/>
        <pc:sldMkLst>
          <pc:docMk/>
          <pc:sldMk cId="1903340916" sldId="334"/>
        </pc:sldMkLst>
        <pc:spChg chg="mod">
          <ac:chgData name="Ismail BERRADA" userId="73da661f-8bb3-4988-b405-b85d952bf1cf" providerId="ADAL" clId="{FFA0ADD1-A499-4ED8-96B0-63D49D610240}" dt="2022-01-20T21:49:19.809" v="5595" actId="20577"/>
          <ac:spMkLst>
            <pc:docMk/>
            <pc:sldMk cId="1903340916" sldId="334"/>
            <ac:spMk id="175" creationId="{00000000-0000-0000-0000-000000000000}"/>
          </ac:spMkLst>
        </pc:spChg>
      </pc:sldChg>
      <pc:sldChg chg="del">
        <pc:chgData name="Ismail BERRADA" userId="73da661f-8bb3-4988-b405-b85d952bf1cf" providerId="ADAL" clId="{FFA0ADD1-A499-4ED8-96B0-63D49D610240}" dt="2022-01-20T21:38:46.118" v="5536" actId="2696"/>
        <pc:sldMkLst>
          <pc:docMk/>
          <pc:sldMk cId="2265065888" sldId="334"/>
        </pc:sldMkLst>
      </pc:sldChg>
      <pc:sldChg chg="modSp add del mod">
        <pc:chgData name="Ismail BERRADA" userId="73da661f-8bb3-4988-b405-b85d952bf1cf" providerId="ADAL" clId="{FFA0ADD1-A499-4ED8-96B0-63D49D610240}" dt="2022-01-20T21:28:55.903" v="5535" actId="47"/>
        <pc:sldMkLst>
          <pc:docMk/>
          <pc:sldMk cId="1506820342" sldId="335"/>
        </pc:sldMkLst>
        <pc:spChg chg="mod">
          <ac:chgData name="Ismail BERRADA" userId="73da661f-8bb3-4988-b405-b85d952bf1cf" providerId="ADAL" clId="{FFA0ADD1-A499-4ED8-96B0-63D49D610240}" dt="2022-01-19T17:43:24.746" v="15" actId="20577"/>
          <ac:spMkLst>
            <pc:docMk/>
            <pc:sldMk cId="1506820342" sldId="335"/>
            <ac:spMk id="175" creationId="{00000000-0000-0000-0000-000000000000}"/>
          </ac:spMkLst>
        </pc:spChg>
      </pc:sldChg>
      <pc:sldChg chg="addSp delSp modSp add del mod">
        <pc:chgData name="Ismail BERRADA" userId="73da661f-8bb3-4988-b405-b85d952bf1cf" providerId="ADAL" clId="{FFA0ADD1-A499-4ED8-96B0-63D49D610240}" dt="2022-01-20T21:40:02.261" v="5538" actId="2696"/>
        <pc:sldMkLst>
          <pc:docMk/>
          <pc:sldMk cId="1116556542" sldId="336"/>
        </pc:sldMkLst>
        <pc:spChg chg="add del mod">
          <ac:chgData name="Ismail BERRADA" userId="73da661f-8bb3-4988-b405-b85d952bf1cf" providerId="ADAL" clId="{FFA0ADD1-A499-4ED8-96B0-63D49D610240}" dt="2022-01-20T10:26:18.708" v="335" actId="478"/>
          <ac:spMkLst>
            <pc:docMk/>
            <pc:sldMk cId="1116556542" sldId="336"/>
            <ac:spMk id="3" creationId="{616F863B-8163-40B0-AD78-005B40150773}"/>
          </ac:spMkLst>
        </pc:spChg>
        <pc:spChg chg="add mod ord">
          <ac:chgData name="Ismail BERRADA" userId="73da661f-8bb3-4988-b405-b85d952bf1cf" providerId="ADAL" clId="{FFA0ADD1-A499-4ED8-96B0-63D49D610240}" dt="2022-01-20T15:53:36.534" v="2686" actId="167"/>
          <ac:spMkLst>
            <pc:docMk/>
            <pc:sldMk cId="1116556542" sldId="336"/>
            <ac:spMk id="15" creationId="{8178EDA4-DC3A-489A-9599-4A5C9A0DC88F}"/>
          </ac:spMkLst>
        </pc:spChg>
        <pc:spChg chg="add mod ord">
          <ac:chgData name="Ismail BERRADA" userId="73da661f-8bb3-4988-b405-b85d952bf1cf" providerId="ADAL" clId="{FFA0ADD1-A499-4ED8-96B0-63D49D610240}" dt="2022-01-20T10:29:05.257" v="355" actId="14100"/>
          <ac:spMkLst>
            <pc:docMk/>
            <pc:sldMk cId="1116556542" sldId="336"/>
            <ac:spMk id="16" creationId="{BF06C5C0-7FB0-4E95-83CF-A9AE5604E454}"/>
          </ac:spMkLst>
        </pc:spChg>
        <pc:spChg chg="add mod ord">
          <ac:chgData name="Ismail BERRADA" userId="73da661f-8bb3-4988-b405-b85d952bf1cf" providerId="ADAL" clId="{FFA0ADD1-A499-4ED8-96B0-63D49D610240}" dt="2022-01-20T15:57:38.701" v="2719" actId="1076"/>
          <ac:spMkLst>
            <pc:docMk/>
            <pc:sldMk cId="1116556542" sldId="336"/>
            <ac:spMk id="19" creationId="{E193AA74-1EB9-4927-9195-40CEB6A2F2EE}"/>
          </ac:spMkLst>
        </pc:spChg>
        <pc:spChg chg="add mod ord">
          <ac:chgData name="Ismail BERRADA" userId="73da661f-8bb3-4988-b405-b85d952bf1cf" providerId="ADAL" clId="{FFA0ADD1-A499-4ED8-96B0-63D49D610240}" dt="2022-01-20T15:53:53.261" v="2708" actId="1038"/>
          <ac:spMkLst>
            <pc:docMk/>
            <pc:sldMk cId="1116556542" sldId="336"/>
            <ac:spMk id="20" creationId="{F067E963-0F51-447C-8DD0-7198D6CC8550}"/>
          </ac:spMkLst>
        </pc:spChg>
        <pc:spChg chg="add mod">
          <ac:chgData name="Ismail BERRADA" userId="73da661f-8bb3-4988-b405-b85d952bf1cf" providerId="ADAL" clId="{FFA0ADD1-A499-4ED8-96B0-63D49D610240}" dt="2022-01-20T16:39:28.021" v="3062" actId="1076"/>
          <ac:spMkLst>
            <pc:docMk/>
            <pc:sldMk cId="1116556542" sldId="336"/>
            <ac:spMk id="22" creationId="{2DC06AB0-17C0-4216-83ED-2D0751FCF36B}"/>
          </ac:spMkLst>
        </pc:spChg>
        <pc:spChg chg="add mod">
          <ac:chgData name="Ismail BERRADA" userId="73da661f-8bb3-4988-b405-b85d952bf1cf" providerId="ADAL" clId="{FFA0ADD1-A499-4ED8-96B0-63D49D610240}" dt="2022-01-20T16:41:09.518" v="3119" actId="1076"/>
          <ac:spMkLst>
            <pc:docMk/>
            <pc:sldMk cId="1116556542" sldId="336"/>
            <ac:spMk id="24" creationId="{56E649A4-5165-41B2-A44E-3AA98934681E}"/>
          </ac:spMkLst>
        </pc:spChg>
        <pc:spChg chg="add mod">
          <ac:chgData name="Ismail BERRADA" userId="73da661f-8bb3-4988-b405-b85d952bf1cf" providerId="ADAL" clId="{FFA0ADD1-A499-4ED8-96B0-63D49D610240}" dt="2022-01-20T10:31:40.739" v="381" actId="1076"/>
          <ac:spMkLst>
            <pc:docMk/>
            <pc:sldMk cId="1116556542" sldId="336"/>
            <ac:spMk id="25" creationId="{610FF527-2196-4C8C-896E-8C9483234E1D}"/>
          </ac:spMkLst>
        </pc:spChg>
        <pc:spChg chg="add mod">
          <ac:chgData name="Ismail BERRADA" userId="73da661f-8bb3-4988-b405-b85d952bf1cf" providerId="ADAL" clId="{FFA0ADD1-A499-4ED8-96B0-63D49D610240}" dt="2022-01-20T16:39:56.070" v="3095" actId="20577"/>
          <ac:spMkLst>
            <pc:docMk/>
            <pc:sldMk cId="1116556542" sldId="336"/>
            <ac:spMk id="27" creationId="{CEBCE743-E99F-4822-8F25-708913C6DE11}"/>
          </ac:spMkLst>
        </pc:spChg>
        <pc:spChg chg="add mod">
          <ac:chgData name="Ismail BERRADA" userId="73da661f-8bb3-4988-b405-b85d952bf1cf" providerId="ADAL" clId="{FFA0ADD1-A499-4ED8-96B0-63D49D610240}" dt="2022-01-20T16:40:37.149" v="3105" actId="1076"/>
          <ac:spMkLst>
            <pc:docMk/>
            <pc:sldMk cId="1116556542" sldId="336"/>
            <ac:spMk id="28" creationId="{E9CC1ECF-822C-4DAB-A104-844C1F29586D}"/>
          </ac:spMkLst>
        </pc:spChg>
        <pc:spChg chg="add mod">
          <ac:chgData name="Ismail BERRADA" userId="73da661f-8bb3-4988-b405-b85d952bf1cf" providerId="ADAL" clId="{FFA0ADD1-A499-4ED8-96B0-63D49D610240}" dt="2022-01-20T16:40:50.344" v="3117" actId="20577"/>
          <ac:spMkLst>
            <pc:docMk/>
            <pc:sldMk cId="1116556542" sldId="336"/>
            <ac:spMk id="29" creationId="{9517B08D-70DF-41FA-9C38-D2723F6BB403}"/>
          </ac:spMkLst>
        </pc:spChg>
        <pc:spChg chg="add mod">
          <ac:chgData name="Ismail BERRADA" userId="73da661f-8bb3-4988-b405-b85d952bf1cf" providerId="ADAL" clId="{FFA0ADD1-A499-4ED8-96B0-63D49D610240}" dt="2022-01-20T10:38:29.978" v="435" actId="1076"/>
          <ac:spMkLst>
            <pc:docMk/>
            <pc:sldMk cId="1116556542" sldId="336"/>
            <ac:spMk id="34" creationId="{730A6171-357D-4757-81C0-E0B8775F5DAD}"/>
          </ac:spMkLst>
        </pc:spChg>
        <pc:spChg chg="mod">
          <ac:chgData name="Ismail BERRADA" userId="73da661f-8bb3-4988-b405-b85d952bf1cf" providerId="ADAL" clId="{FFA0ADD1-A499-4ED8-96B0-63D49D610240}" dt="2022-01-20T17:32:38.627" v="3406" actId="20577"/>
          <ac:spMkLst>
            <pc:docMk/>
            <pc:sldMk cId="1116556542" sldId="336"/>
            <ac:spMk id="175" creationId="{00000000-0000-0000-0000-000000000000}"/>
          </ac:spMkLst>
        </pc:spChg>
        <pc:spChg chg="del">
          <ac:chgData name="Ismail BERRADA" userId="73da661f-8bb3-4988-b405-b85d952bf1cf" providerId="ADAL" clId="{FFA0ADD1-A499-4ED8-96B0-63D49D610240}" dt="2022-01-20T10:21:56.209" v="311" actId="478"/>
          <ac:spMkLst>
            <pc:docMk/>
            <pc:sldMk cId="1116556542" sldId="336"/>
            <ac:spMk id="176" creationId="{00000000-0000-0000-0000-000000000000}"/>
          </ac:spMkLst>
        </pc:spChg>
        <pc:picChg chg="add mod">
          <ac:chgData name="Ismail BERRADA" userId="73da661f-8bb3-4988-b405-b85d952bf1cf" providerId="ADAL" clId="{FFA0ADD1-A499-4ED8-96B0-63D49D610240}" dt="2022-01-20T15:53:20.546" v="2683" actId="1076"/>
          <ac:picMkLst>
            <pc:docMk/>
            <pc:sldMk cId="1116556542" sldId="336"/>
            <ac:picMk id="3" creationId="{E7921D01-6116-4161-A905-2329AC4A0CA2}"/>
          </ac:picMkLst>
        </pc:picChg>
        <pc:picChg chg="add del mod">
          <ac:chgData name="Ismail BERRADA" userId="73da661f-8bb3-4988-b405-b85d952bf1cf" providerId="ADAL" clId="{FFA0ADD1-A499-4ED8-96B0-63D49D610240}" dt="2022-01-20T10:26:07.579" v="329" actId="478"/>
          <ac:picMkLst>
            <pc:docMk/>
            <pc:sldMk cId="1116556542" sldId="336"/>
            <ac:picMk id="5" creationId="{23C61552-41F3-4F90-B657-5831532BCF0F}"/>
          </ac:picMkLst>
        </pc:picChg>
        <pc:picChg chg="add mod">
          <ac:chgData name="Ismail BERRADA" userId="73da661f-8bb3-4988-b405-b85d952bf1cf" providerId="ADAL" clId="{FFA0ADD1-A499-4ED8-96B0-63D49D610240}" dt="2022-01-20T15:57:36.660" v="2718" actId="1076"/>
          <ac:picMkLst>
            <pc:docMk/>
            <pc:sldMk cId="1116556542" sldId="336"/>
            <ac:picMk id="5" creationId="{2955563A-D6C3-41C2-A90F-7A9BABC3E57C}"/>
          </ac:picMkLst>
        </pc:picChg>
        <pc:picChg chg="add del mod">
          <ac:chgData name="Ismail BERRADA" userId="73da661f-8bb3-4988-b405-b85d952bf1cf" providerId="ADAL" clId="{FFA0ADD1-A499-4ED8-96B0-63D49D610240}" dt="2022-01-20T10:25:00.059" v="321" actId="478"/>
          <ac:picMkLst>
            <pc:docMk/>
            <pc:sldMk cId="1116556542" sldId="336"/>
            <ac:picMk id="7" creationId="{8083DC20-3529-400E-84DA-4CD31EB028B6}"/>
          </ac:picMkLst>
        </pc:picChg>
        <pc:picChg chg="add del mod">
          <ac:chgData name="Ismail BERRADA" userId="73da661f-8bb3-4988-b405-b85d952bf1cf" providerId="ADAL" clId="{FFA0ADD1-A499-4ED8-96B0-63D49D610240}" dt="2022-01-20T10:25:41.531" v="325" actId="478"/>
          <ac:picMkLst>
            <pc:docMk/>
            <pc:sldMk cId="1116556542" sldId="336"/>
            <ac:picMk id="9" creationId="{5F512F1A-A50C-4C9E-B7F7-62E90F492AB4}"/>
          </ac:picMkLst>
        </pc:picChg>
        <pc:picChg chg="add del mod ord">
          <ac:chgData name="Ismail BERRADA" userId="73da661f-8bb3-4988-b405-b85d952bf1cf" providerId="ADAL" clId="{FFA0ADD1-A499-4ED8-96B0-63D49D610240}" dt="2022-01-20T10:31:03.574" v="371" actId="478"/>
          <ac:picMkLst>
            <pc:docMk/>
            <pc:sldMk cId="1116556542" sldId="336"/>
            <ac:picMk id="11" creationId="{ECA0169A-D6A6-497C-9E1D-F515684AA149}"/>
          </ac:picMkLst>
        </pc:picChg>
        <pc:picChg chg="add del mod">
          <ac:chgData name="Ismail BERRADA" userId="73da661f-8bb3-4988-b405-b85d952bf1cf" providerId="ADAL" clId="{FFA0ADD1-A499-4ED8-96B0-63D49D610240}" dt="2022-01-20T10:30:40.926" v="367" actId="478"/>
          <ac:picMkLst>
            <pc:docMk/>
            <pc:sldMk cId="1116556542" sldId="336"/>
            <ac:picMk id="13" creationId="{7E670047-2631-4970-8818-21C2FE834149}"/>
          </ac:picMkLst>
        </pc:picChg>
        <pc:picChg chg="add del mod">
          <ac:chgData name="Ismail BERRADA" userId="73da661f-8bb3-4988-b405-b85d952bf1cf" providerId="ADAL" clId="{FFA0ADD1-A499-4ED8-96B0-63D49D610240}" dt="2022-01-20T10:31:34.243" v="377" actId="478"/>
          <ac:picMkLst>
            <pc:docMk/>
            <pc:sldMk cId="1116556542" sldId="336"/>
            <ac:picMk id="15" creationId="{14D655B4-34FC-41C7-9BB8-8548D67FF486}"/>
          </ac:picMkLst>
        </pc:picChg>
        <pc:picChg chg="add mod">
          <ac:chgData name="Ismail BERRADA" userId="73da661f-8bb3-4988-b405-b85d952bf1cf" providerId="ADAL" clId="{FFA0ADD1-A499-4ED8-96B0-63D49D610240}" dt="2022-01-20T10:30:46.834" v="370" actId="1076"/>
          <ac:picMkLst>
            <pc:docMk/>
            <pc:sldMk cId="1116556542" sldId="336"/>
            <ac:picMk id="18" creationId="{508F9F29-90E9-46AE-A3B1-F01AC9E402D7}"/>
          </ac:picMkLst>
        </pc:picChg>
        <pc:picChg chg="add mod">
          <ac:chgData name="Ismail BERRADA" userId="73da661f-8bb3-4988-b405-b85d952bf1cf" providerId="ADAL" clId="{FFA0ADD1-A499-4ED8-96B0-63D49D610240}" dt="2022-01-20T15:53:53.261" v="2708" actId="1038"/>
          <ac:picMkLst>
            <pc:docMk/>
            <pc:sldMk cId="1116556542" sldId="336"/>
            <ac:picMk id="21" creationId="{CC19F537-5331-45D2-A7B1-90DFDEE213B3}"/>
          </ac:picMkLst>
        </pc:picChg>
        <pc:picChg chg="add mod">
          <ac:chgData name="Ismail BERRADA" userId="73da661f-8bb3-4988-b405-b85d952bf1cf" providerId="ADAL" clId="{FFA0ADD1-A499-4ED8-96B0-63D49D610240}" dt="2022-01-20T10:31:38.499" v="380" actId="1076"/>
          <ac:picMkLst>
            <pc:docMk/>
            <pc:sldMk cId="1116556542" sldId="336"/>
            <ac:picMk id="23" creationId="{FF942C9A-2473-4BA4-A805-619FDB8EF966}"/>
          </ac:picMkLst>
        </pc:picChg>
        <pc:picChg chg="add mod">
          <ac:chgData name="Ismail BERRADA" userId="73da661f-8bb3-4988-b405-b85d952bf1cf" providerId="ADAL" clId="{FFA0ADD1-A499-4ED8-96B0-63D49D610240}" dt="2022-01-20T10:35:06.954" v="386" actId="1076"/>
          <ac:picMkLst>
            <pc:docMk/>
            <pc:sldMk cId="1116556542" sldId="336"/>
            <ac:picMk id="26" creationId="{2EC32D4C-9E2A-47F2-84CB-AB577659A0BC}"/>
          </ac:picMkLst>
        </pc:picChg>
        <pc:picChg chg="add del mod">
          <ac:chgData name="Ismail BERRADA" userId="73da661f-8bb3-4988-b405-b85d952bf1cf" providerId="ADAL" clId="{FFA0ADD1-A499-4ED8-96B0-63D49D610240}" dt="2022-01-20T10:36:02.651" v="389" actId="478"/>
          <ac:picMkLst>
            <pc:docMk/>
            <pc:sldMk cId="1116556542" sldId="336"/>
            <ac:picMk id="28" creationId="{A29EF213-AA9B-42A3-B34E-26F3AB319C0A}"/>
          </ac:picMkLst>
        </pc:picChg>
        <pc:picChg chg="add mod">
          <ac:chgData name="Ismail BERRADA" userId="73da661f-8bb3-4988-b405-b85d952bf1cf" providerId="ADAL" clId="{FFA0ADD1-A499-4ED8-96B0-63D49D610240}" dt="2022-01-20T10:36:25.890" v="396" actId="1076"/>
          <ac:picMkLst>
            <pc:docMk/>
            <pc:sldMk cId="1116556542" sldId="336"/>
            <ac:picMk id="30" creationId="{F4A1F20B-8094-49C3-A1C7-987A7B3D5058}"/>
          </ac:picMkLst>
        </pc:picChg>
      </pc:sldChg>
      <pc:sldChg chg="modSp add mod">
        <pc:chgData name="Ismail BERRADA" userId="73da661f-8bb3-4988-b405-b85d952bf1cf" providerId="ADAL" clId="{FFA0ADD1-A499-4ED8-96B0-63D49D610240}" dt="2022-01-20T21:40:24.425" v="5541" actId="20577"/>
        <pc:sldMkLst>
          <pc:docMk/>
          <pc:sldMk cId="2284240686" sldId="336"/>
        </pc:sldMkLst>
        <pc:spChg chg="mod">
          <ac:chgData name="Ismail BERRADA" userId="73da661f-8bb3-4988-b405-b85d952bf1cf" providerId="ADAL" clId="{FFA0ADD1-A499-4ED8-96B0-63D49D610240}" dt="2022-01-20T21:40:24.425" v="5541" actId="20577"/>
          <ac:spMkLst>
            <pc:docMk/>
            <pc:sldMk cId="2284240686" sldId="336"/>
            <ac:spMk id="175" creationId="{00000000-0000-0000-0000-000000000000}"/>
          </ac:spMkLst>
        </pc:spChg>
      </pc:sldChg>
      <pc:sldChg chg="add mod modShow">
        <pc:chgData name="Ismail BERRADA" userId="73da661f-8bb3-4988-b405-b85d952bf1cf" providerId="ADAL" clId="{FFA0ADD1-A499-4ED8-96B0-63D49D610240}" dt="2022-01-20T19:26:36.118" v="4143" actId="729"/>
        <pc:sldMkLst>
          <pc:docMk/>
          <pc:sldMk cId="510663184" sldId="337"/>
        </pc:sldMkLst>
      </pc:sldChg>
      <pc:sldChg chg="add del">
        <pc:chgData name="Ismail BERRADA" userId="73da661f-8bb3-4988-b405-b85d952bf1cf" providerId="ADAL" clId="{FFA0ADD1-A499-4ED8-96B0-63D49D610240}" dt="2022-01-20T19:26:14.560" v="4142" actId="47"/>
        <pc:sldMkLst>
          <pc:docMk/>
          <pc:sldMk cId="200403986" sldId="338"/>
        </pc:sldMkLst>
      </pc:sldChg>
      <pc:sldChg chg="addSp delSp modSp add mod">
        <pc:chgData name="Ismail BERRADA" userId="73da661f-8bb3-4988-b405-b85d952bf1cf" providerId="ADAL" clId="{FFA0ADD1-A499-4ED8-96B0-63D49D610240}" dt="2022-01-20T15:16:08.686" v="2054"/>
        <pc:sldMkLst>
          <pc:docMk/>
          <pc:sldMk cId="1447478475" sldId="339"/>
        </pc:sldMkLst>
        <pc:spChg chg="del">
          <ac:chgData name="Ismail BERRADA" userId="73da661f-8bb3-4988-b405-b85d952bf1cf" providerId="ADAL" clId="{FFA0ADD1-A499-4ED8-96B0-63D49D610240}" dt="2022-01-20T12:32:31.105" v="1232" actId="478"/>
          <ac:spMkLst>
            <pc:docMk/>
            <pc:sldMk cId="1447478475" sldId="339"/>
            <ac:spMk id="9" creationId="{441A619B-5A7F-48C1-BC4D-F5ADC6E0D2B0}"/>
          </ac:spMkLst>
        </pc:spChg>
        <pc:spChg chg="del mod">
          <ac:chgData name="Ismail BERRADA" userId="73da661f-8bb3-4988-b405-b85d952bf1cf" providerId="ADAL" clId="{FFA0ADD1-A499-4ED8-96B0-63D49D610240}" dt="2022-01-20T13:07:04.358" v="1569" actId="478"/>
          <ac:spMkLst>
            <pc:docMk/>
            <pc:sldMk cId="1447478475" sldId="339"/>
            <ac:spMk id="10" creationId="{E0EAFA51-3C06-4642-9CE4-4CD43E5D195D}"/>
          </ac:spMkLst>
        </pc:spChg>
        <pc:spChg chg="add del mod">
          <ac:chgData name="Ismail BERRADA" userId="73da661f-8bb3-4988-b405-b85d952bf1cf" providerId="ADAL" clId="{FFA0ADD1-A499-4ED8-96B0-63D49D610240}" dt="2022-01-20T12:32:33.677" v="1233" actId="478"/>
          <ac:spMkLst>
            <pc:docMk/>
            <pc:sldMk cId="1447478475" sldId="339"/>
            <ac:spMk id="13" creationId="{BBCB4F16-FA8E-4030-ADBB-FBC60F977E96}"/>
          </ac:spMkLst>
        </pc:spChg>
        <pc:spChg chg="add mod">
          <ac:chgData name="Ismail BERRADA" userId="73da661f-8bb3-4988-b405-b85d952bf1cf" providerId="ADAL" clId="{FFA0ADD1-A499-4ED8-96B0-63D49D610240}" dt="2022-01-20T12:49:52.634" v="1439" actId="14100"/>
          <ac:spMkLst>
            <pc:docMk/>
            <pc:sldMk cId="1447478475" sldId="339"/>
            <ac:spMk id="16" creationId="{38E9F913-A9DF-4AD5-BB2D-56F921358994}"/>
          </ac:spMkLst>
        </pc:spChg>
        <pc:spChg chg="add del mod">
          <ac:chgData name="Ismail BERRADA" userId="73da661f-8bb3-4988-b405-b85d952bf1cf" providerId="ADAL" clId="{FFA0ADD1-A499-4ED8-96B0-63D49D610240}" dt="2022-01-20T13:06:39.128" v="1565" actId="478"/>
          <ac:spMkLst>
            <pc:docMk/>
            <pc:sldMk cId="1447478475" sldId="339"/>
            <ac:spMk id="17" creationId="{CA037FD7-43C5-4316-A9C7-C6A73BFE8F71}"/>
          </ac:spMkLst>
        </pc:spChg>
        <pc:spChg chg="add del mod">
          <ac:chgData name="Ismail BERRADA" userId="73da661f-8bb3-4988-b405-b85d952bf1cf" providerId="ADAL" clId="{FFA0ADD1-A499-4ED8-96B0-63D49D610240}" dt="2022-01-20T13:06:39.128" v="1565" actId="478"/>
          <ac:spMkLst>
            <pc:docMk/>
            <pc:sldMk cId="1447478475" sldId="339"/>
            <ac:spMk id="18" creationId="{4BF2C716-4816-4697-A952-ABCFBF1C175D}"/>
          </ac:spMkLst>
        </pc:spChg>
        <pc:spChg chg="add del mod">
          <ac:chgData name="Ismail BERRADA" userId="73da661f-8bb3-4988-b405-b85d952bf1cf" providerId="ADAL" clId="{FFA0ADD1-A499-4ED8-96B0-63D49D610240}" dt="2022-01-20T13:06:39.128" v="1565" actId="478"/>
          <ac:spMkLst>
            <pc:docMk/>
            <pc:sldMk cId="1447478475" sldId="339"/>
            <ac:spMk id="19" creationId="{837DF6FE-A452-43CF-B3BE-A6A6B07029C9}"/>
          </ac:spMkLst>
        </pc:spChg>
        <pc:spChg chg="add del mod">
          <ac:chgData name="Ismail BERRADA" userId="73da661f-8bb3-4988-b405-b85d952bf1cf" providerId="ADAL" clId="{FFA0ADD1-A499-4ED8-96B0-63D49D610240}" dt="2022-01-20T13:07:13.386" v="1570" actId="478"/>
          <ac:spMkLst>
            <pc:docMk/>
            <pc:sldMk cId="1447478475" sldId="339"/>
            <ac:spMk id="23" creationId="{5967F7CB-C768-490E-8445-4E8DF6FEADEB}"/>
          </ac:spMkLst>
        </pc:spChg>
        <pc:spChg chg="add mod">
          <ac:chgData name="Ismail BERRADA" userId="73da661f-8bb3-4988-b405-b85d952bf1cf" providerId="ADAL" clId="{FFA0ADD1-A499-4ED8-96B0-63D49D610240}" dt="2022-01-20T13:12:41.653" v="1622" actId="20577"/>
          <ac:spMkLst>
            <pc:docMk/>
            <pc:sldMk cId="1447478475" sldId="339"/>
            <ac:spMk id="25" creationId="{533A0618-85C0-417E-B2F1-C4261D5BB2A4}"/>
          </ac:spMkLst>
        </pc:spChg>
        <pc:spChg chg="mod">
          <ac:chgData name="Ismail BERRADA" userId="73da661f-8bb3-4988-b405-b85d952bf1cf" providerId="ADAL" clId="{FFA0ADD1-A499-4ED8-96B0-63D49D610240}" dt="2022-01-20T15:16:08.686" v="2054"/>
          <ac:spMkLst>
            <pc:docMk/>
            <pc:sldMk cId="1447478475" sldId="339"/>
            <ac:spMk id="175" creationId="{00000000-0000-0000-0000-000000000000}"/>
          </ac:spMkLst>
        </pc:spChg>
        <pc:spChg chg="mod">
          <ac:chgData name="Ismail BERRADA" userId="73da661f-8bb3-4988-b405-b85d952bf1cf" providerId="ADAL" clId="{FFA0ADD1-A499-4ED8-96B0-63D49D610240}" dt="2022-01-20T12:55:44.122" v="1517" actId="1076"/>
          <ac:spMkLst>
            <pc:docMk/>
            <pc:sldMk cId="1447478475" sldId="339"/>
            <ac:spMk id="177" creationId="{00000000-0000-0000-0000-000000000000}"/>
          </ac:spMkLst>
        </pc:spChg>
        <pc:picChg chg="add del mod">
          <ac:chgData name="Ismail BERRADA" userId="73da661f-8bb3-4988-b405-b85d952bf1cf" providerId="ADAL" clId="{FFA0ADD1-A499-4ED8-96B0-63D49D610240}" dt="2022-01-20T13:06:39.128" v="1565" actId="478"/>
          <ac:picMkLst>
            <pc:docMk/>
            <pc:sldMk cId="1447478475" sldId="339"/>
            <ac:picMk id="3" creationId="{0C7A1AF2-8394-4127-AF62-060562C21AE9}"/>
          </ac:picMkLst>
        </pc:picChg>
        <pc:picChg chg="add del mod">
          <ac:chgData name="Ismail BERRADA" userId="73da661f-8bb3-4988-b405-b85d952bf1cf" providerId="ADAL" clId="{FFA0ADD1-A499-4ED8-96B0-63D49D610240}" dt="2022-01-20T13:06:39.128" v="1565" actId="478"/>
          <ac:picMkLst>
            <pc:docMk/>
            <pc:sldMk cId="1447478475" sldId="339"/>
            <ac:picMk id="5" creationId="{4F81308F-93FC-4F17-9825-CAD68BDB71F8}"/>
          </ac:picMkLst>
        </pc:picChg>
        <pc:picChg chg="add del mod">
          <ac:chgData name="Ismail BERRADA" userId="73da661f-8bb3-4988-b405-b85d952bf1cf" providerId="ADAL" clId="{FFA0ADD1-A499-4ED8-96B0-63D49D610240}" dt="2022-01-20T13:06:39.128" v="1565" actId="478"/>
          <ac:picMkLst>
            <pc:docMk/>
            <pc:sldMk cId="1447478475" sldId="339"/>
            <ac:picMk id="7" creationId="{6BF79277-CD6C-45B6-A02E-AEF9589AB039}"/>
          </ac:picMkLst>
        </pc:picChg>
        <pc:picChg chg="del">
          <ac:chgData name="Ismail BERRADA" userId="73da661f-8bb3-4988-b405-b85d952bf1cf" providerId="ADAL" clId="{FFA0ADD1-A499-4ED8-96B0-63D49D610240}" dt="2022-01-20T12:28:38.877" v="1179" actId="478"/>
          <ac:picMkLst>
            <pc:docMk/>
            <pc:sldMk cId="1447478475" sldId="339"/>
            <ac:picMk id="8" creationId="{5216CB9B-E3A5-48B0-8BA4-B61D1401B70F}"/>
          </ac:picMkLst>
        </pc:picChg>
        <pc:picChg chg="del">
          <ac:chgData name="Ismail BERRADA" userId="73da661f-8bb3-4988-b405-b85d952bf1cf" providerId="ADAL" clId="{FFA0ADD1-A499-4ED8-96B0-63D49D610240}" dt="2022-01-20T12:28:36.246" v="1178" actId="478"/>
          <ac:picMkLst>
            <pc:docMk/>
            <pc:sldMk cId="1447478475" sldId="339"/>
            <ac:picMk id="11" creationId="{6521D66F-DE78-4648-8327-69F96BCC835F}"/>
          </ac:picMkLst>
        </pc:picChg>
        <pc:picChg chg="add del mod">
          <ac:chgData name="Ismail BERRADA" userId="73da661f-8bb3-4988-b405-b85d952bf1cf" providerId="ADAL" clId="{FFA0ADD1-A499-4ED8-96B0-63D49D610240}" dt="2022-01-20T12:53:12.523" v="1493" actId="478"/>
          <ac:picMkLst>
            <pc:docMk/>
            <pc:sldMk cId="1447478475" sldId="339"/>
            <ac:picMk id="1026" creationId="{44FD701D-D620-4F5A-9C91-88C82E1BB094}"/>
          </ac:picMkLst>
        </pc:picChg>
        <pc:picChg chg="add del mod">
          <ac:chgData name="Ismail BERRADA" userId="73da661f-8bb3-4988-b405-b85d952bf1cf" providerId="ADAL" clId="{FFA0ADD1-A499-4ED8-96B0-63D49D610240}" dt="2022-01-20T12:54:30.517" v="1496" actId="478"/>
          <ac:picMkLst>
            <pc:docMk/>
            <pc:sldMk cId="1447478475" sldId="339"/>
            <ac:picMk id="1028" creationId="{82BE3629-5504-4777-8909-D0A8CD7A5C81}"/>
          </ac:picMkLst>
        </pc:picChg>
        <pc:picChg chg="add mod">
          <ac:chgData name="Ismail BERRADA" userId="73da661f-8bb3-4988-b405-b85d952bf1cf" providerId="ADAL" clId="{FFA0ADD1-A499-4ED8-96B0-63D49D610240}" dt="2022-01-20T13:07:26.463" v="1572" actId="1076"/>
          <ac:picMkLst>
            <pc:docMk/>
            <pc:sldMk cId="1447478475" sldId="339"/>
            <ac:picMk id="1030" creationId="{AEE5192B-A019-43CE-B364-3AFFC3A1CC34}"/>
          </ac:picMkLst>
        </pc:picChg>
        <pc:picChg chg="add mod">
          <ac:chgData name="Ismail BERRADA" userId="73da661f-8bb3-4988-b405-b85d952bf1cf" providerId="ADAL" clId="{FFA0ADD1-A499-4ED8-96B0-63D49D610240}" dt="2022-01-20T13:07:21.503" v="1571" actId="1076"/>
          <ac:picMkLst>
            <pc:docMk/>
            <pc:sldMk cId="1447478475" sldId="339"/>
            <ac:picMk id="1032" creationId="{9251EB2D-31D2-4E86-B8AA-C16C8EAC9090}"/>
          </ac:picMkLst>
        </pc:picChg>
      </pc:sldChg>
      <pc:sldChg chg="addSp delSp modSp add del mod">
        <pc:chgData name="Ismail BERRADA" userId="73da661f-8bb3-4988-b405-b85d952bf1cf" providerId="ADAL" clId="{FFA0ADD1-A499-4ED8-96B0-63D49D610240}" dt="2022-01-20T19:26:07.873" v="4141" actId="47"/>
        <pc:sldMkLst>
          <pc:docMk/>
          <pc:sldMk cId="763939590" sldId="340"/>
        </pc:sldMkLst>
        <pc:spChg chg="del mod">
          <ac:chgData name="Ismail BERRADA" userId="73da661f-8bb3-4988-b405-b85d952bf1cf" providerId="ADAL" clId="{FFA0ADD1-A499-4ED8-96B0-63D49D610240}" dt="2022-01-20T15:17:31.595" v="2077" actId="478"/>
          <ac:spMkLst>
            <pc:docMk/>
            <pc:sldMk cId="763939590" sldId="340"/>
            <ac:spMk id="10" creationId="{E0EAFA51-3C06-4642-9CE4-4CD43E5D195D}"/>
          </ac:spMkLst>
        </pc:spChg>
        <pc:spChg chg="add del">
          <ac:chgData name="Ismail BERRADA" userId="73da661f-8bb3-4988-b405-b85d952bf1cf" providerId="ADAL" clId="{FFA0ADD1-A499-4ED8-96B0-63D49D610240}" dt="2022-01-20T15:27:47.663" v="2478"/>
          <ac:spMkLst>
            <pc:docMk/>
            <pc:sldMk cId="763939590" sldId="340"/>
            <ac:spMk id="11" creationId="{C47E08F9-91C5-4965-86FE-1BCD3B93EF0E}"/>
          </ac:spMkLst>
        </pc:spChg>
        <pc:spChg chg="mod">
          <ac:chgData name="Ismail BERRADA" userId="73da661f-8bb3-4988-b405-b85d952bf1cf" providerId="ADAL" clId="{FFA0ADD1-A499-4ED8-96B0-63D49D610240}" dt="2022-01-20T19:17:18.906" v="4065" actId="20577"/>
          <ac:spMkLst>
            <pc:docMk/>
            <pc:sldMk cId="763939590" sldId="340"/>
            <ac:spMk id="16" creationId="{38E9F913-A9DF-4AD5-BB2D-56F921358994}"/>
          </ac:spMkLst>
        </pc:spChg>
        <pc:spChg chg="mod">
          <ac:chgData name="Ismail BERRADA" userId="73da661f-8bb3-4988-b405-b85d952bf1cf" providerId="ADAL" clId="{FFA0ADD1-A499-4ED8-96B0-63D49D610240}" dt="2022-01-20T15:16:21.235" v="2057"/>
          <ac:spMkLst>
            <pc:docMk/>
            <pc:sldMk cId="763939590" sldId="340"/>
            <ac:spMk id="175" creationId="{00000000-0000-0000-0000-000000000000}"/>
          </ac:spMkLst>
        </pc:spChg>
        <pc:picChg chg="del">
          <ac:chgData name="Ismail BERRADA" userId="73da661f-8bb3-4988-b405-b85d952bf1cf" providerId="ADAL" clId="{FFA0ADD1-A499-4ED8-96B0-63D49D610240}" dt="2022-01-20T15:19:43.256" v="2170" actId="478"/>
          <ac:picMkLst>
            <pc:docMk/>
            <pc:sldMk cId="763939590" sldId="340"/>
            <ac:picMk id="3" creationId="{0C7A1AF2-8394-4127-AF62-060562C21AE9}"/>
          </ac:picMkLst>
        </pc:picChg>
        <pc:picChg chg="add del mod">
          <ac:chgData name="Ismail BERRADA" userId="73da661f-8bb3-4988-b405-b85d952bf1cf" providerId="ADAL" clId="{FFA0ADD1-A499-4ED8-96B0-63D49D610240}" dt="2022-01-20T15:38:04.280" v="2651" actId="478"/>
          <ac:picMkLst>
            <pc:docMk/>
            <pc:sldMk cId="763939590" sldId="340"/>
            <ac:picMk id="4" creationId="{2E4596FE-5ACE-4B16-9E6F-9AEA41C9A7AB}"/>
          </ac:picMkLst>
        </pc:picChg>
        <pc:picChg chg="del">
          <ac:chgData name="Ismail BERRADA" userId="73da661f-8bb3-4988-b405-b85d952bf1cf" providerId="ADAL" clId="{FFA0ADD1-A499-4ED8-96B0-63D49D610240}" dt="2022-01-20T15:19:43.256" v="2170" actId="478"/>
          <ac:picMkLst>
            <pc:docMk/>
            <pc:sldMk cId="763939590" sldId="340"/>
            <ac:picMk id="5" creationId="{4F81308F-93FC-4F17-9825-CAD68BDB71F8}"/>
          </ac:picMkLst>
        </pc:picChg>
        <pc:picChg chg="del">
          <ac:chgData name="Ismail BERRADA" userId="73da661f-8bb3-4988-b405-b85d952bf1cf" providerId="ADAL" clId="{FFA0ADD1-A499-4ED8-96B0-63D49D610240}" dt="2022-01-20T15:19:43.256" v="2170" actId="478"/>
          <ac:picMkLst>
            <pc:docMk/>
            <pc:sldMk cId="763939590" sldId="340"/>
            <ac:picMk id="7" creationId="{6BF79277-CD6C-45B6-A02E-AEF9589AB039}"/>
          </ac:picMkLst>
        </pc:picChg>
        <pc:picChg chg="add del mod ord">
          <ac:chgData name="Ismail BERRADA" userId="73da661f-8bb3-4988-b405-b85d952bf1cf" providerId="ADAL" clId="{FFA0ADD1-A499-4ED8-96B0-63D49D610240}" dt="2022-01-20T15:38:02.341" v="2650" actId="478"/>
          <ac:picMkLst>
            <pc:docMk/>
            <pc:sldMk cId="763939590" sldId="340"/>
            <ac:picMk id="8" creationId="{64005CC6-2530-4522-8FAA-956835B435B3}"/>
          </ac:picMkLst>
        </pc:picChg>
        <pc:picChg chg="add del mod">
          <ac:chgData name="Ismail BERRADA" userId="73da661f-8bb3-4988-b405-b85d952bf1cf" providerId="ADAL" clId="{FFA0ADD1-A499-4ED8-96B0-63D49D610240}" dt="2022-01-20T15:25:37.975" v="2468" actId="478"/>
          <ac:picMkLst>
            <pc:docMk/>
            <pc:sldMk cId="763939590" sldId="340"/>
            <ac:picMk id="9" creationId="{B1DC713A-C448-4C64-BE3A-3DAF39C63D23}"/>
          </ac:picMkLst>
        </pc:picChg>
      </pc:sldChg>
      <pc:sldChg chg="addSp delSp modSp add mod">
        <pc:chgData name="Ismail BERRADA" userId="73da661f-8bb3-4988-b405-b85d952bf1cf" providerId="ADAL" clId="{FFA0ADD1-A499-4ED8-96B0-63D49D610240}" dt="2022-01-20T16:52:29.688" v="3241"/>
        <pc:sldMkLst>
          <pc:docMk/>
          <pc:sldMk cId="3611662791" sldId="341"/>
        </pc:sldMkLst>
        <pc:spChg chg="del mod">
          <ac:chgData name="Ismail BERRADA" userId="73da661f-8bb3-4988-b405-b85d952bf1cf" providerId="ADAL" clId="{FFA0ADD1-A499-4ED8-96B0-63D49D610240}" dt="2022-01-20T13:23:01.565" v="1711" actId="478"/>
          <ac:spMkLst>
            <pc:docMk/>
            <pc:sldMk cId="3611662791" sldId="341"/>
            <ac:spMk id="10" creationId="{E0EAFA51-3C06-4642-9CE4-4CD43E5D195D}"/>
          </ac:spMkLst>
        </pc:spChg>
        <pc:spChg chg="mod">
          <ac:chgData name="Ismail BERRADA" userId="73da661f-8bb3-4988-b405-b85d952bf1cf" providerId="ADAL" clId="{FFA0ADD1-A499-4ED8-96B0-63D49D610240}" dt="2022-01-20T15:11:28.877" v="1986" actId="20577"/>
          <ac:spMkLst>
            <pc:docMk/>
            <pc:sldMk cId="3611662791" sldId="341"/>
            <ac:spMk id="16" creationId="{38E9F913-A9DF-4AD5-BB2D-56F921358994}"/>
          </ac:spMkLst>
        </pc:spChg>
        <pc:spChg chg="del">
          <ac:chgData name="Ismail BERRADA" userId="73da661f-8bb3-4988-b405-b85d952bf1cf" providerId="ADAL" clId="{FFA0ADD1-A499-4ED8-96B0-63D49D610240}" dt="2022-01-20T13:22:56.379" v="1709" actId="478"/>
          <ac:spMkLst>
            <pc:docMk/>
            <pc:sldMk cId="3611662791" sldId="341"/>
            <ac:spMk id="17" creationId="{CA037FD7-43C5-4316-A9C7-C6A73BFE8F71}"/>
          </ac:spMkLst>
        </pc:spChg>
        <pc:spChg chg="del">
          <ac:chgData name="Ismail BERRADA" userId="73da661f-8bb3-4988-b405-b85d952bf1cf" providerId="ADAL" clId="{FFA0ADD1-A499-4ED8-96B0-63D49D610240}" dt="2022-01-20T13:23:35.400" v="1715" actId="478"/>
          <ac:spMkLst>
            <pc:docMk/>
            <pc:sldMk cId="3611662791" sldId="341"/>
            <ac:spMk id="18" creationId="{4BF2C716-4816-4697-A952-ABCFBF1C175D}"/>
          </ac:spMkLst>
        </pc:spChg>
        <pc:spChg chg="del">
          <ac:chgData name="Ismail BERRADA" userId="73da661f-8bb3-4988-b405-b85d952bf1cf" providerId="ADAL" clId="{FFA0ADD1-A499-4ED8-96B0-63D49D610240}" dt="2022-01-20T13:25:46.022" v="1732" actId="478"/>
          <ac:spMkLst>
            <pc:docMk/>
            <pc:sldMk cId="3611662791" sldId="341"/>
            <ac:spMk id="19" creationId="{837DF6FE-A452-43CF-B3BE-A6A6B07029C9}"/>
          </ac:spMkLst>
        </pc:spChg>
        <pc:spChg chg="del">
          <ac:chgData name="Ismail BERRADA" userId="73da661f-8bb3-4988-b405-b85d952bf1cf" providerId="ADAL" clId="{FFA0ADD1-A499-4ED8-96B0-63D49D610240}" dt="2022-01-20T13:20:11.922" v="1704" actId="478"/>
          <ac:spMkLst>
            <pc:docMk/>
            <pc:sldMk cId="3611662791" sldId="341"/>
            <ac:spMk id="23" creationId="{5967F7CB-C768-490E-8445-4E8DF6FEADEB}"/>
          </ac:spMkLst>
        </pc:spChg>
        <pc:spChg chg="add del mod">
          <ac:chgData name="Ismail BERRADA" userId="73da661f-8bb3-4988-b405-b85d952bf1cf" providerId="ADAL" clId="{FFA0ADD1-A499-4ED8-96B0-63D49D610240}" dt="2022-01-20T15:10:56.163" v="1981" actId="478"/>
          <ac:spMkLst>
            <pc:docMk/>
            <pc:sldMk cId="3611662791" sldId="341"/>
            <ac:spMk id="26" creationId="{3FA87E71-B322-4BE3-8DED-833C8B9DD4B5}"/>
          </ac:spMkLst>
        </pc:spChg>
        <pc:spChg chg="add del mod">
          <ac:chgData name="Ismail BERRADA" userId="73da661f-8bb3-4988-b405-b85d952bf1cf" providerId="ADAL" clId="{FFA0ADD1-A499-4ED8-96B0-63D49D610240}" dt="2022-01-20T15:12:39.035" v="2006" actId="1076"/>
          <ac:spMkLst>
            <pc:docMk/>
            <pc:sldMk cId="3611662791" sldId="341"/>
            <ac:spMk id="29" creationId="{42CFA0F5-B1E0-4B71-9D50-47F4CFE43994}"/>
          </ac:spMkLst>
        </pc:spChg>
        <pc:spChg chg="mod">
          <ac:chgData name="Ismail BERRADA" userId="73da661f-8bb3-4988-b405-b85d952bf1cf" providerId="ADAL" clId="{FFA0ADD1-A499-4ED8-96B0-63D49D610240}" dt="2022-01-20T16:52:29.688" v="3241"/>
          <ac:spMkLst>
            <pc:docMk/>
            <pc:sldMk cId="3611662791" sldId="341"/>
            <ac:spMk id="175" creationId="{00000000-0000-0000-0000-000000000000}"/>
          </ac:spMkLst>
        </pc:spChg>
        <pc:spChg chg="add del">
          <ac:chgData name="Ismail BERRADA" userId="73da661f-8bb3-4988-b405-b85d952bf1cf" providerId="ADAL" clId="{FFA0ADD1-A499-4ED8-96B0-63D49D610240}" dt="2022-01-20T15:10:57.837" v="1982" actId="478"/>
          <ac:spMkLst>
            <pc:docMk/>
            <pc:sldMk cId="3611662791" sldId="341"/>
            <ac:spMk id="177" creationId="{00000000-0000-0000-0000-000000000000}"/>
          </ac:spMkLst>
        </pc:spChg>
        <pc:picChg chg="del mod">
          <ac:chgData name="Ismail BERRADA" userId="73da661f-8bb3-4988-b405-b85d952bf1cf" providerId="ADAL" clId="{FFA0ADD1-A499-4ED8-96B0-63D49D610240}" dt="2022-01-20T13:25:34.976" v="1728" actId="478"/>
          <ac:picMkLst>
            <pc:docMk/>
            <pc:sldMk cId="3611662791" sldId="341"/>
            <ac:picMk id="3" creationId="{0C7A1AF2-8394-4127-AF62-060562C21AE9}"/>
          </ac:picMkLst>
        </pc:picChg>
        <pc:picChg chg="add del mod">
          <ac:chgData name="Ismail BERRADA" userId="73da661f-8bb3-4988-b405-b85d952bf1cf" providerId="ADAL" clId="{FFA0ADD1-A499-4ED8-96B0-63D49D610240}" dt="2022-01-20T13:25:37.148" v="1729" actId="478"/>
          <ac:picMkLst>
            <pc:docMk/>
            <pc:sldMk cId="3611662791" sldId="341"/>
            <ac:picMk id="4" creationId="{089273E0-A890-4C5D-BC00-E4D859536DD0}"/>
          </ac:picMkLst>
        </pc:picChg>
        <pc:picChg chg="del mod">
          <ac:chgData name="Ismail BERRADA" userId="73da661f-8bb3-4988-b405-b85d952bf1cf" providerId="ADAL" clId="{FFA0ADD1-A499-4ED8-96B0-63D49D610240}" dt="2022-01-20T13:26:25.260" v="1739" actId="21"/>
          <ac:picMkLst>
            <pc:docMk/>
            <pc:sldMk cId="3611662791" sldId="341"/>
            <ac:picMk id="5" creationId="{4F81308F-93FC-4F17-9825-CAD68BDB71F8}"/>
          </ac:picMkLst>
        </pc:picChg>
        <pc:picChg chg="del mod">
          <ac:chgData name="Ismail BERRADA" userId="73da661f-8bb3-4988-b405-b85d952bf1cf" providerId="ADAL" clId="{FFA0ADD1-A499-4ED8-96B0-63D49D610240}" dt="2022-01-20T13:25:32.967" v="1727" actId="478"/>
          <ac:picMkLst>
            <pc:docMk/>
            <pc:sldMk cId="3611662791" sldId="341"/>
            <ac:picMk id="7" creationId="{6BF79277-CD6C-45B6-A02E-AEF9589AB039}"/>
          </ac:picMkLst>
        </pc:picChg>
        <pc:picChg chg="add del mod">
          <ac:chgData name="Ismail BERRADA" userId="73da661f-8bb3-4988-b405-b85d952bf1cf" providerId="ADAL" clId="{FFA0ADD1-A499-4ED8-96B0-63D49D610240}" dt="2022-01-20T13:25:42.197" v="1731" actId="478"/>
          <ac:picMkLst>
            <pc:docMk/>
            <pc:sldMk cId="3611662791" sldId="341"/>
            <ac:picMk id="8" creationId="{71D1FE11-9009-4BE3-869A-930E25DA054B}"/>
          </ac:picMkLst>
        </pc:picChg>
        <pc:picChg chg="add del mod">
          <ac:chgData name="Ismail BERRADA" userId="73da661f-8bb3-4988-b405-b85d952bf1cf" providerId="ADAL" clId="{FFA0ADD1-A499-4ED8-96B0-63D49D610240}" dt="2022-01-20T15:10:57.837" v="1982" actId="478"/>
          <ac:picMkLst>
            <pc:docMk/>
            <pc:sldMk cId="3611662791" sldId="341"/>
            <ac:picMk id="11" creationId="{08B3858C-5BE0-4F35-B50F-CDC6D9EB7947}"/>
          </ac:picMkLst>
        </pc:picChg>
        <pc:picChg chg="add del mod">
          <ac:chgData name="Ismail BERRADA" userId="73da661f-8bb3-4988-b405-b85d952bf1cf" providerId="ADAL" clId="{FFA0ADD1-A499-4ED8-96B0-63D49D610240}" dt="2022-01-20T15:10:57.837" v="1982" actId="478"/>
          <ac:picMkLst>
            <pc:docMk/>
            <pc:sldMk cId="3611662791" sldId="341"/>
            <ac:picMk id="13" creationId="{85467FD2-1F9F-4380-86E6-6F3F1FE86CA8}"/>
          </ac:picMkLst>
        </pc:picChg>
        <pc:picChg chg="add del mod">
          <ac:chgData name="Ismail BERRADA" userId="73da661f-8bb3-4988-b405-b85d952bf1cf" providerId="ADAL" clId="{FFA0ADD1-A499-4ED8-96B0-63D49D610240}" dt="2022-01-20T15:10:57.837" v="1982" actId="478"/>
          <ac:picMkLst>
            <pc:docMk/>
            <pc:sldMk cId="3611662791" sldId="341"/>
            <ac:picMk id="15" creationId="{95860F75-A1E8-4A23-B606-B8CFD8B0285C}"/>
          </ac:picMkLst>
        </pc:picChg>
        <pc:picChg chg="add del mod">
          <ac:chgData name="Ismail BERRADA" userId="73da661f-8bb3-4988-b405-b85d952bf1cf" providerId="ADAL" clId="{FFA0ADD1-A499-4ED8-96B0-63D49D610240}" dt="2022-01-20T15:10:57.837" v="1982" actId="478"/>
          <ac:picMkLst>
            <pc:docMk/>
            <pc:sldMk cId="3611662791" sldId="341"/>
            <ac:picMk id="20" creationId="{1E43A18F-30CD-4FC3-8972-B7FEF0E9ED96}"/>
          </ac:picMkLst>
        </pc:picChg>
        <pc:picChg chg="add del mod">
          <ac:chgData name="Ismail BERRADA" userId="73da661f-8bb3-4988-b405-b85d952bf1cf" providerId="ADAL" clId="{FFA0ADD1-A499-4ED8-96B0-63D49D610240}" dt="2022-01-20T15:10:57.837" v="1982" actId="478"/>
          <ac:picMkLst>
            <pc:docMk/>
            <pc:sldMk cId="3611662791" sldId="341"/>
            <ac:picMk id="24" creationId="{F492C49F-807F-4025-AD2A-69F0BDD3C3B2}"/>
          </ac:picMkLst>
        </pc:picChg>
        <pc:picChg chg="del">
          <ac:chgData name="Ismail BERRADA" userId="73da661f-8bb3-4988-b405-b85d952bf1cf" providerId="ADAL" clId="{FFA0ADD1-A499-4ED8-96B0-63D49D610240}" dt="2022-01-20T13:14:11.363" v="1636" actId="478"/>
          <ac:picMkLst>
            <pc:docMk/>
            <pc:sldMk cId="3611662791" sldId="341"/>
            <ac:picMk id="1030" creationId="{AEE5192B-A019-43CE-B364-3AFFC3A1CC34}"/>
          </ac:picMkLst>
        </pc:picChg>
      </pc:sldChg>
      <pc:sldChg chg="addSp delSp modSp add mod ord modNotesTx">
        <pc:chgData name="Ismail BERRADA" userId="73da661f-8bb3-4988-b405-b85d952bf1cf" providerId="ADAL" clId="{FFA0ADD1-A499-4ED8-96B0-63D49D610240}" dt="2022-01-20T15:16:11.900" v="2055"/>
        <pc:sldMkLst>
          <pc:docMk/>
          <pc:sldMk cId="1829540934" sldId="342"/>
        </pc:sldMkLst>
        <pc:spChg chg="mod">
          <ac:chgData name="Ismail BERRADA" userId="73da661f-8bb3-4988-b405-b85d952bf1cf" providerId="ADAL" clId="{FFA0ADD1-A499-4ED8-96B0-63D49D610240}" dt="2022-01-20T15:10:49.552" v="1979" actId="20577"/>
          <ac:spMkLst>
            <pc:docMk/>
            <pc:sldMk cId="1829540934" sldId="342"/>
            <ac:spMk id="16" creationId="{38E9F913-A9DF-4AD5-BB2D-56F921358994}"/>
          </ac:spMkLst>
        </pc:spChg>
        <pc:spChg chg="del">
          <ac:chgData name="Ismail BERRADA" userId="73da661f-8bb3-4988-b405-b85d952bf1cf" providerId="ADAL" clId="{FFA0ADD1-A499-4ED8-96B0-63D49D610240}" dt="2022-01-20T13:24:00.504" v="1720" actId="478"/>
          <ac:spMkLst>
            <pc:docMk/>
            <pc:sldMk cId="1829540934" sldId="342"/>
            <ac:spMk id="19" creationId="{837DF6FE-A452-43CF-B3BE-A6A6B07029C9}"/>
          </ac:spMkLst>
        </pc:spChg>
        <pc:spChg chg="mod">
          <ac:chgData name="Ismail BERRADA" userId="73da661f-8bb3-4988-b405-b85d952bf1cf" providerId="ADAL" clId="{FFA0ADD1-A499-4ED8-96B0-63D49D610240}" dt="2022-01-20T15:16:11.900" v="2055"/>
          <ac:spMkLst>
            <pc:docMk/>
            <pc:sldMk cId="1829540934" sldId="342"/>
            <ac:spMk id="175" creationId="{00000000-0000-0000-0000-000000000000}"/>
          </ac:spMkLst>
        </pc:spChg>
        <pc:picChg chg="del">
          <ac:chgData name="Ismail BERRADA" userId="73da661f-8bb3-4988-b405-b85d952bf1cf" providerId="ADAL" clId="{FFA0ADD1-A499-4ED8-96B0-63D49D610240}" dt="2022-01-20T13:23:57.882" v="1719" actId="478"/>
          <ac:picMkLst>
            <pc:docMk/>
            <pc:sldMk cId="1829540934" sldId="342"/>
            <ac:picMk id="5" creationId="{4F81308F-93FC-4F17-9825-CAD68BDB71F8}"/>
          </ac:picMkLst>
        </pc:picChg>
        <pc:picChg chg="add mod">
          <ac:chgData name="Ismail BERRADA" userId="73da661f-8bb3-4988-b405-b85d952bf1cf" providerId="ADAL" clId="{FFA0ADD1-A499-4ED8-96B0-63D49D610240}" dt="2022-01-20T13:24:39.774" v="1724" actId="1076"/>
          <ac:picMkLst>
            <pc:docMk/>
            <pc:sldMk cId="1829540934" sldId="342"/>
            <ac:picMk id="6" creationId="{3B8FFE8A-D63D-414B-A635-A383A1F9E092}"/>
          </ac:picMkLst>
        </pc:picChg>
        <pc:picChg chg="del mod">
          <ac:chgData name="Ismail BERRADA" userId="73da661f-8bb3-4988-b405-b85d952bf1cf" providerId="ADAL" clId="{FFA0ADD1-A499-4ED8-96B0-63D49D610240}" dt="2022-01-20T13:26:31.688" v="1741" actId="21"/>
          <ac:picMkLst>
            <pc:docMk/>
            <pc:sldMk cId="1829540934" sldId="342"/>
            <ac:picMk id="7" creationId="{6BF79277-CD6C-45B6-A02E-AEF9589AB039}"/>
          </ac:picMkLst>
        </pc:picChg>
        <pc:picChg chg="mod">
          <ac:chgData name="Ismail BERRADA" userId="73da661f-8bb3-4988-b405-b85d952bf1cf" providerId="ADAL" clId="{FFA0ADD1-A499-4ED8-96B0-63D49D610240}" dt="2022-01-20T13:24:08.575" v="1722" actId="1076"/>
          <ac:picMkLst>
            <pc:docMk/>
            <pc:sldMk cId="1829540934" sldId="342"/>
            <ac:picMk id="8" creationId="{71D1FE11-9009-4BE3-869A-930E25DA054B}"/>
          </ac:picMkLst>
        </pc:picChg>
        <pc:picChg chg="add mod">
          <ac:chgData name="Ismail BERRADA" userId="73da661f-8bb3-4988-b405-b85d952bf1cf" providerId="ADAL" clId="{FFA0ADD1-A499-4ED8-96B0-63D49D610240}" dt="2022-01-20T13:37:47.249" v="1790" actId="1076"/>
          <ac:picMkLst>
            <pc:docMk/>
            <pc:sldMk cId="1829540934" sldId="342"/>
            <ac:picMk id="13" creationId="{D42A8CFD-5B1D-49D1-A429-CF8D119A889F}"/>
          </ac:picMkLst>
        </pc:picChg>
      </pc:sldChg>
      <pc:sldChg chg="delSp modSp add del mod ord">
        <pc:chgData name="Ismail BERRADA" userId="73da661f-8bb3-4988-b405-b85d952bf1cf" providerId="ADAL" clId="{FFA0ADD1-A499-4ED8-96B0-63D49D610240}" dt="2022-01-20T15:13:59.751" v="2040" actId="47"/>
        <pc:sldMkLst>
          <pc:docMk/>
          <pc:sldMk cId="1536283523" sldId="343"/>
        </pc:sldMkLst>
        <pc:spChg chg="mod">
          <ac:chgData name="Ismail BERRADA" userId="73da661f-8bb3-4988-b405-b85d952bf1cf" providerId="ADAL" clId="{FFA0ADD1-A499-4ED8-96B0-63D49D610240}" dt="2022-01-20T15:13:11.427" v="2028" actId="6549"/>
          <ac:spMkLst>
            <pc:docMk/>
            <pc:sldMk cId="1536283523" sldId="343"/>
            <ac:spMk id="16" creationId="{38E9F913-A9DF-4AD5-BB2D-56F921358994}"/>
          </ac:spMkLst>
        </pc:spChg>
        <pc:spChg chg="del">
          <ac:chgData name="Ismail BERRADA" userId="73da661f-8bb3-4988-b405-b85d952bf1cf" providerId="ADAL" clId="{FFA0ADD1-A499-4ED8-96B0-63D49D610240}" dt="2022-01-20T14:06:02.702" v="1895" actId="478"/>
          <ac:spMkLst>
            <pc:docMk/>
            <pc:sldMk cId="1536283523" sldId="343"/>
            <ac:spMk id="26" creationId="{3FA87E71-B322-4BE3-8DED-833C8B9DD4B5}"/>
          </ac:spMkLst>
        </pc:spChg>
        <pc:spChg chg="del">
          <ac:chgData name="Ismail BERRADA" userId="73da661f-8bb3-4988-b405-b85d952bf1cf" providerId="ADAL" clId="{FFA0ADD1-A499-4ED8-96B0-63D49D610240}" dt="2022-01-20T14:05:59.707" v="1894" actId="478"/>
          <ac:spMkLst>
            <pc:docMk/>
            <pc:sldMk cId="1536283523" sldId="343"/>
            <ac:spMk id="29" creationId="{42CFA0F5-B1E0-4B71-9D50-47F4CFE43994}"/>
          </ac:spMkLst>
        </pc:spChg>
        <pc:picChg chg="del">
          <ac:chgData name="Ismail BERRADA" userId="73da661f-8bb3-4988-b405-b85d952bf1cf" providerId="ADAL" clId="{FFA0ADD1-A499-4ED8-96B0-63D49D610240}" dt="2022-01-20T14:05:05.487" v="1792" actId="478"/>
          <ac:picMkLst>
            <pc:docMk/>
            <pc:sldMk cId="1536283523" sldId="343"/>
            <ac:picMk id="11" creationId="{08B3858C-5BE0-4F35-B50F-CDC6D9EB7947}"/>
          </ac:picMkLst>
        </pc:picChg>
        <pc:picChg chg="del">
          <ac:chgData name="Ismail BERRADA" userId="73da661f-8bb3-4988-b405-b85d952bf1cf" providerId="ADAL" clId="{FFA0ADD1-A499-4ED8-96B0-63D49D610240}" dt="2022-01-20T14:06:02.702" v="1895" actId="478"/>
          <ac:picMkLst>
            <pc:docMk/>
            <pc:sldMk cId="1536283523" sldId="343"/>
            <ac:picMk id="13" creationId="{85467FD2-1F9F-4380-86E6-6F3F1FE86CA8}"/>
          </ac:picMkLst>
        </pc:picChg>
        <pc:picChg chg="del">
          <ac:chgData name="Ismail BERRADA" userId="73da661f-8bb3-4988-b405-b85d952bf1cf" providerId="ADAL" clId="{FFA0ADD1-A499-4ED8-96B0-63D49D610240}" dt="2022-01-20T14:06:02.702" v="1895" actId="478"/>
          <ac:picMkLst>
            <pc:docMk/>
            <pc:sldMk cId="1536283523" sldId="343"/>
            <ac:picMk id="15" creationId="{95860F75-A1E8-4A23-B606-B8CFD8B0285C}"/>
          </ac:picMkLst>
        </pc:picChg>
        <pc:picChg chg="del">
          <ac:chgData name="Ismail BERRADA" userId="73da661f-8bb3-4988-b405-b85d952bf1cf" providerId="ADAL" clId="{FFA0ADD1-A499-4ED8-96B0-63D49D610240}" dt="2022-01-20T14:05:50.743" v="1893" actId="478"/>
          <ac:picMkLst>
            <pc:docMk/>
            <pc:sldMk cId="1536283523" sldId="343"/>
            <ac:picMk id="20" creationId="{1E43A18F-30CD-4FC3-8972-B7FEF0E9ED96}"/>
          </ac:picMkLst>
        </pc:picChg>
        <pc:picChg chg="del">
          <ac:chgData name="Ismail BERRADA" userId="73da661f-8bb3-4988-b405-b85d952bf1cf" providerId="ADAL" clId="{FFA0ADD1-A499-4ED8-96B0-63D49D610240}" dt="2022-01-20T14:06:02.702" v="1895" actId="478"/>
          <ac:picMkLst>
            <pc:docMk/>
            <pc:sldMk cId="1536283523" sldId="343"/>
            <ac:picMk id="24" creationId="{F492C49F-807F-4025-AD2A-69F0BDD3C3B2}"/>
          </ac:picMkLst>
        </pc:picChg>
      </pc:sldChg>
      <pc:sldChg chg="delSp modSp add mod">
        <pc:chgData name="Ismail BERRADA" userId="73da661f-8bb3-4988-b405-b85d952bf1cf" providerId="ADAL" clId="{FFA0ADD1-A499-4ED8-96B0-63D49D610240}" dt="2022-01-20T15:16:17.120" v="2056"/>
        <pc:sldMkLst>
          <pc:docMk/>
          <pc:sldMk cId="1161681436" sldId="344"/>
        </pc:sldMkLst>
        <pc:spChg chg="mod">
          <ac:chgData name="Ismail BERRADA" userId="73da661f-8bb3-4988-b405-b85d952bf1cf" providerId="ADAL" clId="{FFA0ADD1-A499-4ED8-96B0-63D49D610240}" dt="2022-01-20T15:13:56.997" v="2039" actId="404"/>
          <ac:spMkLst>
            <pc:docMk/>
            <pc:sldMk cId="1161681436" sldId="344"/>
            <ac:spMk id="16" creationId="{38E9F913-A9DF-4AD5-BB2D-56F921358994}"/>
          </ac:spMkLst>
        </pc:spChg>
        <pc:spChg chg="del">
          <ac:chgData name="Ismail BERRADA" userId="73da661f-8bb3-4988-b405-b85d952bf1cf" providerId="ADAL" clId="{FFA0ADD1-A499-4ED8-96B0-63D49D610240}" dt="2022-01-20T15:13:31.764" v="2031" actId="478"/>
          <ac:spMkLst>
            <pc:docMk/>
            <pc:sldMk cId="1161681436" sldId="344"/>
            <ac:spMk id="26" creationId="{3FA87E71-B322-4BE3-8DED-833C8B9DD4B5}"/>
          </ac:spMkLst>
        </pc:spChg>
        <pc:spChg chg="del">
          <ac:chgData name="Ismail BERRADA" userId="73da661f-8bb3-4988-b405-b85d952bf1cf" providerId="ADAL" clId="{FFA0ADD1-A499-4ED8-96B0-63D49D610240}" dt="2022-01-20T15:13:39.427" v="2034" actId="478"/>
          <ac:spMkLst>
            <pc:docMk/>
            <pc:sldMk cId="1161681436" sldId="344"/>
            <ac:spMk id="29" creationId="{42CFA0F5-B1E0-4B71-9D50-47F4CFE43994}"/>
          </ac:spMkLst>
        </pc:spChg>
        <pc:spChg chg="mod">
          <ac:chgData name="Ismail BERRADA" userId="73da661f-8bb3-4988-b405-b85d952bf1cf" providerId="ADAL" clId="{FFA0ADD1-A499-4ED8-96B0-63D49D610240}" dt="2022-01-20T15:16:17.120" v="2056"/>
          <ac:spMkLst>
            <pc:docMk/>
            <pc:sldMk cId="1161681436" sldId="344"/>
            <ac:spMk id="175" creationId="{00000000-0000-0000-0000-000000000000}"/>
          </ac:spMkLst>
        </pc:spChg>
        <pc:picChg chg="del">
          <ac:chgData name="Ismail BERRADA" userId="73da661f-8bb3-4988-b405-b85d952bf1cf" providerId="ADAL" clId="{FFA0ADD1-A499-4ED8-96B0-63D49D610240}" dt="2022-01-20T15:13:35.842" v="2033" actId="478"/>
          <ac:picMkLst>
            <pc:docMk/>
            <pc:sldMk cId="1161681436" sldId="344"/>
            <ac:picMk id="11" creationId="{08B3858C-5BE0-4F35-B50F-CDC6D9EB7947}"/>
          </ac:picMkLst>
        </pc:picChg>
        <pc:picChg chg="del">
          <ac:chgData name="Ismail BERRADA" userId="73da661f-8bb3-4988-b405-b85d952bf1cf" providerId="ADAL" clId="{FFA0ADD1-A499-4ED8-96B0-63D49D610240}" dt="2022-01-20T15:13:31.764" v="2031" actId="478"/>
          <ac:picMkLst>
            <pc:docMk/>
            <pc:sldMk cId="1161681436" sldId="344"/>
            <ac:picMk id="13" creationId="{85467FD2-1F9F-4380-86E6-6F3F1FE86CA8}"/>
          </ac:picMkLst>
        </pc:picChg>
        <pc:picChg chg="del">
          <ac:chgData name="Ismail BERRADA" userId="73da661f-8bb3-4988-b405-b85d952bf1cf" providerId="ADAL" clId="{FFA0ADD1-A499-4ED8-96B0-63D49D610240}" dt="2022-01-20T15:13:31.764" v="2031" actId="478"/>
          <ac:picMkLst>
            <pc:docMk/>
            <pc:sldMk cId="1161681436" sldId="344"/>
            <ac:picMk id="15" creationId="{95860F75-A1E8-4A23-B606-B8CFD8B0285C}"/>
          </ac:picMkLst>
        </pc:picChg>
        <pc:picChg chg="del">
          <ac:chgData name="Ismail BERRADA" userId="73da661f-8bb3-4988-b405-b85d952bf1cf" providerId="ADAL" clId="{FFA0ADD1-A499-4ED8-96B0-63D49D610240}" dt="2022-01-20T15:13:33.854" v="2032" actId="478"/>
          <ac:picMkLst>
            <pc:docMk/>
            <pc:sldMk cId="1161681436" sldId="344"/>
            <ac:picMk id="20" creationId="{1E43A18F-30CD-4FC3-8972-B7FEF0E9ED96}"/>
          </ac:picMkLst>
        </pc:picChg>
        <pc:picChg chg="del">
          <ac:chgData name="Ismail BERRADA" userId="73da661f-8bb3-4988-b405-b85d952bf1cf" providerId="ADAL" clId="{FFA0ADD1-A499-4ED8-96B0-63D49D610240}" dt="2022-01-20T15:13:31.764" v="2031" actId="478"/>
          <ac:picMkLst>
            <pc:docMk/>
            <pc:sldMk cId="1161681436" sldId="344"/>
            <ac:picMk id="24" creationId="{F492C49F-807F-4025-AD2A-69F0BDD3C3B2}"/>
          </ac:picMkLst>
        </pc:picChg>
      </pc:sldChg>
      <pc:sldChg chg="delSp modSp add mod ord">
        <pc:chgData name="Ismail BERRADA" userId="73da661f-8bb3-4988-b405-b85d952bf1cf" providerId="ADAL" clId="{FFA0ADD1-A499-4ED8-96B0-63D49D610240}" dt="2022-01-20T19:22:22.881" v="4104" actId="15"/>
        <pc:sldMkLst>
          <pc:docMk/>
          <pc:sldMk cId="3311557896" sldId="345"/>
        </pc:sldMkLst>
        <pc:spChg chg="mod">
          <ac:chgData name="Ismail BERRADA" userId="73da661f-8bb3-4988-b405-b85d952bf1cf" providerId="ADAL" clId="{FFA0ADD1-A499-4ED8-96B0-63D49D610240}" dt="2022-01-20T19:22:22.881" v="4104" actId="15"/>
          <ac:spMkLst>
            <pc:docMk/>
            <pc:sldMk cId="3311557896" sldId="345"/>
            <ac:spMk id="16" creationId="{38E9F913-A9DF-4AD5-BB2D-56F921358994}"/>
          </ac:spMkLst>
        </pc:spChg>
        <pc:picChg chg="del">
          <ac:chgData name="Ismail BERRADA" userId="73da661f-8bb3-4988-b405-b85d952bf1cf" providerId="ADAL" clId="{FFA0ADD1-A499-4ED8-96B0-63D49D610240}" dt="2022-01-20T19:21:26.058" v="4094" actId="478"/>
          <ac:picMkLst>
            <pc:docMk/>
            <pc:sldMk cId="3311557896" sldId="345"/>
            <ac:picMk id="4" creationId="{2E4596FE-5ACE-4B16-9E6F-9AEA41C9A7AB}"/>
          </ac:picMkLst>
        </pc:picChg>
        <pc:picChg chg="del">
          <ac:chgData name="Ismail BERRADA" userId="73da661f-8bb3-4988-b405-b85d952bf1cf" providerId="ADAL" clId="{FFA0ADD1-A499-4ED8-96B0-63D49D610240}" dt="2022-01-20T19:21:27.801" v="4095" actId="478"/>
          <ac:picMkLst>
            <pc:docMk/>
            <pc:sldMk cId="3311557896" sldId="345"/>
            <ac:picMk id="8" creationId="{64005CC6-2530-4522-8FAA-956835B435B3}"/>
          </ac:picMkLst>
        </pc:picChg>
      </pc:sldChg>
      <pc:sldChg chg="addSp delSp modSp add del mod">
        <pc:chgData name="Ismail BERRADA" userId="73da661f-8bb3-4988-b405-b85d952bf1cf" providerId="ADAL" clId="{FFA0ADD1-A499-4ED8-96B0-63D49D610240}" dt="2022-01-20T16:38:18.554" v="3054" actId="47"/>
        <pc:sldMkLst>
          <pc:docMk/>
          <pc:sldMk cId="570518370" sldId="346"/>
        </pc:sldMkLst>
        <pc:spChg chg="add mod">
          <ac:chgData name="Ismail BERRADA" userId="73da661f-8bb3-4988-b405-b85d952bf1cf" providerId="ADAL" clId="{FFA0ADD1-A499-4ED8-96B0-63D49D610240}" dt="2022-01-20T16:37:38.713" v="3046" actId="21"/>
          <ac:spMkLst>
            <pc:docMk/>
            <pc:sldMk cId="570518370" sldId="346"/>
            <ac:spMk id="3" creationId="{9F1C7215-55FC-4C0A-AED5-035682178818}"/>
          </ac:spMkLst>
        </pc:spChg>
        <pc:spChg chg="mod">
          <ac:chgData name="Ismail BERRADA" userId="73da661f-8bb3-4988-b405-b85d952bf1cf" providerId="ADAL" clId="{FFA0ADD1-A499-4ED8-96B0-63D49D610240}" dt="2022-01-20T16:11:41.685" v="2752" actId="20577"/>
          <ac:spMkLst>
            <pc:docMk/>
            <pc:sldMk cId="570518370" sldId="346"/>
            <ac:spMk id="182" creationId="{00000000-0000-0000-0000-000000000000}"/>
          </ac:spMkLst>
        </pc:spChg>
        <pc:spChg chg="del">
          <ac:chgData name="Ismail BERRADA" userId="73da661f-8bb3-4988-b405-b85d952bf1cf" providerId="ADAL" clId="{FFA0ADD1-A499-4ED8-96B0-63D49D610240}" dt="2022-01-20T16:11:19.835" v="2721" actId="478"/>
          <ac:spMkLst>
            <pc:docMk/>
            <pc:sldMk cId="570518370" sldId="346"/>
            <ac:spMk id="183" creationId="{00000000-0000-0000-0000-000000000000}"/>
          </ac:spMkLst>
        </pc:spChg>
        <pc:picChg chg="add mod">
          <ac:chgData name="Ismail BERRADA" userId="73da661f-8bb3-4988-b405-b85d952bf1cf" providerId="ADAL" clId="{FFA0ADD1-A499-4ED8-96B0-63D49D610240}" dt="2022-01-20T16:18:03.316" v="2885" actId="1076"/>
          <ac:picMkLst>
            <pc:docMk/>
            <pc:sldMk cId="570518370" sldId="346"/>
            <ac:picMk id="2050" creationId="{ACB61B53-FBA0-4F67-B590-5D94D303A6FC}"/>
          </ac:picMkLst>
        </pc:picChg>
      </pc:sldChg>
      <pc:sldChg chg="addSp delSp modSp add mod ord">
        <pc:chgData name="Ismail BERRADA" userId="73da661f-8bb3-4988-b405-b85d952bf1cf" providerId="ADAL" clId="{FFA0ADD1-A499-4ED8-96B0-63D49D610240}" dt="2022-01-20T17:33:17.374" v="3460" actId="20577"/>
        <pc:sldMkLst>
          <pc:docMk/>
          <pc:sldMk cId="2853089981" sldId="362"/>
        </pc:sldMkLst>
        <pc:spChg chg="add mod">
          <ac:chgData name="Ismail BERRADA" userId="73da661f-8bb3-4988-b405-b85d952bf1cf" providerId="ADAL" clId="{FFA0ADD1-A499-4ED8-96B0-63D49D610240}" dt="2022-01-20T17:16:17.096" v="3276" actId="1076"/>
          <ac:spMkLst>
            <pc:docMk/>
            <pc:sldMk cId="2853089981" sldId="362"/>
            <ac:spMk id="9" creationId="{BCE60FC2-6D29-480C-AD4E-666ACD526B62}"/>
          </ac:spMkLst>
        </pc:spChg>
        <pc:spChg chg="mod">
          <ac:chgData name="Ismail BERRADA" userId="73da661f-8bb3-4988-b405-b85d952bf1cf" providerId="ADAL" clId="{FFA0ADD1-A499-4ED8-96B0-63D49D610240}" dt="2022-01-20T17:33:17.374" v="3460" actId="20577"/>
          <ac:spMkLst>
            <pc:docMk/>
            <pc:sldMk cId="2853089981" sldId="362"/>
            <ac:spMk id="106" creationId="{00000000-0000-0000-0000-000000000000}"/>
          </ac:spMkLst>
        </pc:spChg>
        <pc:spChg chg="mod">
          <ac:chgData name="Ismail BERRADA" userId="73da661f-8bb3-4988-b405-b85d952bf1cf" providerId="ADAL" clId="{FFA0ADD1-A499-4ED8-96B0-63D49D610240}" dt="2022-01-20T17:16:36.064" v="3278" actId="20577"/>
          <ac:spMkLst>
            <pc:docMk/>
            <pc:sldMk cId="2853089981" sldId="362"/>
            <ac:spMk id="107" creationId="{00000000-0000-0000-0000-000000000000}"/>
          </ac:spMkLst>
        </pc:spChg>
        <pc:picChg chg="add mod">
          <ac:chgData name="Ismail BERRADA" userId="73da661f-8bb3-4988-b405-b85d952bf1cf" providerId="ADAL" clId="{FFA0ADD1-A499-4ED8-96B0-63D49D610240}" dt="2022-01-20T17:15:54.065" v="3270" actId="1076"/>
          <ac:picMkLst>
            <pc:docMk/>
            <pc:sldMk cId="2853089981" sldId="362"/>
            <ac:picMk id="8" creationId="{1D7E95B0-D1AE-4250-B0CC-0B31122F5918}"/>
          </ac:picMkLst>
        </pc:picChg>
        <pc:picChg chg="del">
          <ac:chgData name="Ismail BERRADA" userId="73da661f-8bb3-4988-b405-b85d952bf1cf" providerId="ADAL" clId="{FFA0ADD1-A499-4ED8-96B0-63D49D610240}" dt="2022-01-20T17:13:42.095" v="3252" actId="21"/>
          <ac:picMkLst>
            <pc:docMk/>
            <pc:sldMk cId="2853089981" sldId="362"/>
            <ac:picMk id="13" creationId="{3C19F054-A3E4-426B-8C4A-75FDFF0F9014}"/>
          </ac:picMkLst>
        </pc:picChg>
      </pc:sldChg>
      <pc:sldChg chg="delSp modSp add del mod">
        <pc:chgData name="Ismail BERRADA" userId="73da661f-8bb3-4988-b405-b85d952bf1cf" providerId="ADAL" clId="{FFA0ADD1-A499-4ED8-96B0-63D49D610240}" dt="2022-01-20T17:16:19.850" v="3277" actId="47"/>
        <pc:sldMkLst>
          <pc:docMk/>
          <pc:sldMk cId="907146647" sldId="363"/>
        </pc:sldMkLst>
        <pc:spChg chg="mod">
          <ac:chgData name="Ismail BERRADA" userId="73da661f-8bb3-4988-b405-b85d952bf1cf" providerId="ADAL" clId="{FFA0ADD1-A499-4ED8-96B0-63D49D610240}" dt="2022-01-20T17:14:49.578" v="3267" actId="14100"/>
          <ac:spMkLst>
            <pc:docMk/>
            <pc:sldMk cId="907146647" sldId="363"/>
            <ac:spMk id="7" creationId="{199A0F39-C6C9-48BE-A47B-B5CBF9E1E94A}"/>
          </ac:spMkLst>
        </pc:spChg>
        <pc:picChg chg="del">
          <ac:chgData name="Ismail BERRADA" userId="73da661f-8bb3-4988-b405-b85d952bf1cf" providerId="ADAL" clId="{FFA0ADD1-A499-4ED8-96B0-63D49D610240}" dt="2022-01-20T16:23:00.681" v="3008" actId="478"/>
          <ac:picMkLst>
            <pc:docMk/>
            <pc:sldMk cId="907146647" sldId="363"/>
            <ac:picMk id="2" creationId="{6CEB6943-F577-452E-8D3C-389410E29CC1}"/>
          </ac:picMkLst>
        </pc:picChg>
      </pc:sldChg>
      <pc:sldChg chg="add">
        <pc:chgData name="Ismail BERRADA" userId="73da661f-8bb3-4988-b405-b85d952bf1cf" providerId="ADAL" clId="{FFA0ADD1-A499-4ED8-96B0-63D49D610240}" dt="2022-01-20T17:13:04.635" v="3251"/>
        <pc:sldMkLst>
          <pc:docMk/>
          <pc:sldMk cId="0" sldId="364"/>
        </pc:sldMkLst>
      </pc:sldChg>
      <pc:sldChg chg="modSp add mod">
        <pc:chgData name="Ismail BERRADA" userId="73da661f-8bb3-4988-b405-b85d952bf1cf" providerId="ADAL" clId="{FFA0ADD1-A499-4ED8-96B0-63D49D610240}" dt="2022-01-20T17:19:24.462" v="3381"/>
        <pc:sldMkLst>
          <pc:docMk/>
          <pc:sldMk cId="0" sldId="365"/>
        </pc:sldMkLst>
        <pc:spChg chg="mod">
          <ac:chgData name="Ismail BERRADA" userId="73da661f-8bb3-4988-b405-b85d952bf1cf" providerId="ADAL" clId="{FFA0ADD1-A499-4ED8-96B0-63D49D610240}" dt="2022-01-20T17:19:24.462" v="3381"/>
          <ac:spMkLst>
            <pc:docMk/>
            <pc:sldMk cId="0" sldId="365"/>
            <ac:spMk id="133" creationId="{00000000-0000-0000-0000-000000000000}"/>
          </ac:spMkLst>
        </pc:spChg>
      </pc:sldChg>
      <pc:sldChg chg="add">
        <pc:chgData name="Ismail BERRADA" userId="73da661f-8bb3-4988-b405-b85d952bf1cf" providerId="ADAL" clId="{FFA0ADD1-A499-4ED8-96B0-63D49D610240}" dt="2022-01-20T17:13:04.635" v="3251"/>
        <pc:sldMkLst>
          <pc:docMk/>
          <pc:sldMk cId="0" sldId="366"/>
        </pc:sldMkLst>
      </pc:sldChg>
      <pc:sldChg chg="add modNotesTx">
        <pc:chgData name="Ismail BERRADA" userId="73da661f-8bb3-4988-b405-b85d952bf1cf" providerId="ADAL" clId="{FFA0ADD1-A499-4ED8-96B0-63D49D610240}" dt="2022-01-20T18:30:06.815" v="3954" actId="20577"/>
        <pc:sldMkLst>
          <pc:docMk/>
          <pc:sldMk cId="0" sldId="367"/>
        </pc:sldMkLst>
      </pc:sldChg>
      <pc:sldChg chg="modSp add mod">
        <pc:chgData name="Ismail BERRADA" userId="73da661f-8bb3-4988-b405-b85d952bf1cf" providerId="ADAL" clId="{FFA0ADD1-A499-4ED8-96B0-63D49D610240}" dt="2022-01-20T18:20:49.228" v="3862" actId="20577"/>
        <pc:sldMkLst>
          <pc:docMk/>
          <pc:sldMk cId="0" sldId="368"/>
        </pc:sldMkLst>
        <pc:spChg chg="mod">
          <ac:chgData name="Ismail BERRADA" userId="73da661f-8bb3-4988-b405-b85d952bf1cf" providerId="ADAL" clId="{FFA0ADD1-A499-4ED8-96B0-63D49D610240}" dt="2022-01-20T18:20:49.228" v="3862" actId="20577"/>
          <ac:spMkLst>
            <pc:docMk/>
            <pc:sldMk cId="0" sldId="368"/>
            <ac:spMk id="167" creationId="{00000000-0000-0000-0000-000000000000}"/>
          </ac:spMkLst>
        </pc:spChg>
      </pc:sldChg>
      <pc:sldChg chg="add modNotesTx">
        <pc:chgData name="Ismail BERRADA" userId="73da661f-8bb3-4988-b405-b85d952bf1cf" providerId="ADAL" clId="{FFA0ADD1-A499-4ED8-96B0-63D49D610240}" dt="2022-01-20T18:44:02.112" v="4044" actId="20577"/>
        <pc:sldMkLst>
          <pc:docMk/>
          <pc:sldMk cId="0" sldId="369"/>
        </pc:sldMkLst>
      </pc:sldChg>
      <pc:sldChg chg="addSp delSp modSp add mod">
        <pc:chgData name="Ismail BERRADA" userId="73da661f-8bb3-4988-b405-b85d952bf1cf" providerId="ADAL" clId="{FFA0ADD1-A499-4ED8-96B0-63D49D610240}" dt="2022-01-21T10:07:10.732" v="5636" actId="1076"/>
        <pc:sldMkLst>
          <pc:docMk/>
          <pc:sldMk cId="1109670806" sldId="370"/>
        </pc:sldMkLst>
        <pc:spChg chg="add mod">
          <ac:chgData name="Ismail BERRADA" userId="73da661f-8bb3-4988-b405-b85d952bf1cf" providerId="ADAL" clId="{FFA0ADD1-A499-4ED8-96B0-63D49D610240}" dt="2022-01-20T17:36:44.524" v="3503" actId="20577"/>
          <ac:spMkLst>
            <pc:docMk/>
            <pc:sldMk cId="1109670806" sldId="370"/>
            <ac:spMk id="3" creationId="{CDD2C416-B63F-4502-85E3-80AA2828717C}"/>
          </ac:spMkLst>
        </pc:spChg>
        <pc:spChg chg="mod">
          <ac:chgData name="Ismail BERRADA" userId="73da661f-8bb3-4988-b405-b85d952bf1cf" providerId="ADAL" clId="{FFA0ADD1-A499-4ED8-96B0-63D49D610240}" dt="2022-01-20T17:36:20.221" v="3487" actId="313"/>
          <ac:spMkLst>
            <pc:docMk/>
            <pc:sldMk cId="1109670806" sldId="370"/>
            <ac:spMk id="149" creationId="{00000000-0000-0000-0000-000000000000}"/>
          </ac:spMkLst>
        </pc:spChg>
        <pc:picChg chg="add mod">
          <ac:chgData name="Ismail BERRADA" userId="73da661f-8bb3-4988-b405-b85d952bf1cf" providerId="ADAL" clId="{FFA0ADD1-A499-4ED8-96B0-63D49D610240}" dt="2022-01-20T17:48:38.008" v="3566" actId="1038"/>
          <ac:picMkLst>
            <pc:docMk/>
            <pc:sldMk cId="1109670806" sldId="370"/>
            <ac:picMk id="5" creationId="{1F98D129-BA06-4B32-9B53-0249AB1520F7}"/>
          </ac:picMkLst>
        </pc:picChg>
        <pc:picChg chg="add mod">
          <ac:chgData name="Ismail BERRADA" userId="73da661f-8bb3-4988-b405-b85d952bf1cf" providerId="ADAL" clId="{FFA0ADD1-A499-4ED8-96B0-63D49D610240}" dt="2022-01-21T10:07:07.838" v="5635" actId="1076"/>
          <ac:picMkLst>
            <pc:docMk/>
            <pc:sldMk cId="1109670806" sldId="370"/>
            <ac:picMk id="7" creationId="{23CD6CD2-4A79-49E2-AE3D-1131DB06B6D5}"/>
          </ac:picMkLst>
        </pc:picChg>
        <pc:picChg chg="add mod">
          <ac:chgData name="Ismail BERRADA" userId="73da661f-8bb3-4988-b405-b85d952bf1cf" providerId="ADAL" clId="{FFA0ADD1-A499-4ED8-96B0-63D49D610240}" dt="2022-01-21T10:07:10.732" v="5636" actId="1076"/>
          <ac:picMkLst>
            <pc:docMk/>
            <pc:sldMk cId="1109670806" sldId="370"/>
            <ac:picMk id="8" creationId="{EC2B9A6F-EF92-47BA-9C90-ED78E4402DA6}"/>
          </ac:picMkLst>
        </pc:picChg>
        <pc:picChg chg="del">
          <ac:chgData name="Ismail BERRADA" userId="73da661f-8bb3-4988-b405-b85d952bf1cf" providerId="ADAL" clId="{FFA0ADD1-A499-4ED8-96B0-63D49D610240}" dt="2022-01-20T17:35:47.994" v="3483" actId="478"/>
          <ac:picMkLst>
            <pc:docMk/>
            <pc:sldMk cId="1109670806" sldId="370"/>
            <ac:picMk id="150" creationId="{00000000-0000-0000-0000-000000000000}"/>
          </ac:picMkLst>
        </pc:picChg>
      </pc:sldChg>
      <pc:sldChg chg="modSp add mod">
        <pc:chgData name="Ismail BERRADA" userId="73da661f-8bb3-4988-b405-b85d952bf1cf" providerId="ADAL" clId="{FFA0ADD1-A499-4ED8-96B0-63D49D610240}" dt="2022-01-20T17:39:43.268" v="3540" actId="20577"/>
        <pc:sldMkLst>
          <pc:docMk/>
          <pc:sldMk cId="4002815868" sldId="371"/>
        </pc:sldMkLst>
        <pc:spChg chg="mod">
          <ac:chgData name="Ismail BERRADA" userId="73da661f-8bb3-4988-b405-b85d952bf1cf" providerId="ADAL" clId="{FFA0ADD1-A499-4ED8-96B0-63D49D610240}" dt="2022-01-20T17:39:43.268" v="3540" actId="20577"/>
          <ac:spMkLst>
            <pc:docMk/>
            <pc:sldMk cId="4002815868" sldId="371"/>
            <ac:spMk id="92" creationId="{00000000-0000-0000-0000-000000000000}"/>
          </ac:spMkLst>
        </pc:spChg>
      </pc:sldChg>
      <pc:sldChg chg="add">
        <pc:chgData name="Ismail BERRADA" userId="73da661f-8bb3-4988-b405-b85d952bf1cf" providerId="ADAL" clId="{FFA0ADD1-A499-4ED8-96B0-63D49D610240}" dt="2022-01-20T17:51:42.679" v="3567" actId="2890"/>
        <pc:sldMkLst>
          <pc:docMk/>
          <pc:sldMk cId="684217467" sldId="372"/>
        </pc:sldMkLst>
      </pc:sldChg>
      <pc:sldChg chg="addSp modSp add mod modNotesTx">
        <pc:chgData name="Ismail BERRADA" userId="73da661f-8bb3-4988-b405-b85d952bf1cf" providerId="ADAL" clId="{FFA0ADD1-A499-4ED8-96B0-63D49D610240}" dt="2022-01-21T10:10:05.230" v="5647" actId="20577"/>
        <pc:sldMkLst>
          <pc:docMk/>
          <pc:sldMk cId="2091216884" sldId="373"/>
        </pc:sldMkLst>
        <pc:spChg chg="add mod">
          <ac:chgData name="Ismail BERRADA" userId="73da661f-8bb3-4988-b405-b85d952bf1cf" providerId="ADAL" clId="{FFA0ADD1-A499-4ED8-96B0-63D49D610240}" dt="2022-01-20T18:21:56.337" v="3888" actId="207"/>
          <ac:spMkLst>
            <pc:docMk/>
            <pc:sldMk cId="2091216884" sldId="373"/>
            <ac:spMk id="7" creationId="{4E8AF692-F856-404E-8C43-A04E810455C7}"/>
          </ac:spMkLst>
        </pc:spChg>
        <pc:spChg chg="mod">
          <ac:chgData name="Ismail BERRADA" userId="73da661f-8bb3-4988-b405-b85d952bf1cf" providerId="ADAL" clId="{FFA0ADD1-A499-4ED8-96B0-63D49D610240}" dt="2022-01-21T10:08:09.094" v="5637" actId="790"/>
          <ac:spMkLst>
            <pc:docMk/>
            <pc:sldMk cId="2091216884" sldId="373"/>
            <ac:spMk id="167" creationId="{00000000-0000-0000-0000-000000000000}"/>
          </ac:spMkLst>
        </pc:spChg>
        <pc:picChg chg="mod">
          <ac:chgData name="Ismail BERRADA" userId="73da661f-8bb3-4988-b405-b85d952bf1cf" providerId="ADAL" clId="{FFA0ADD1-A499-4ED8-96B0-63D49D610240}" dt="2022-01-20T18:21:48.647" v="3886" actId="1076"/>
          <ac:picMkLst>
            <pc:docMk/>
            <pc:sldMk cId="2091216884" sldId="373"/>
            <ac:picMk id="169" creationId="{00000000-0000-0000-0000-000000000000}"/>
          </ac:picMkLst>
        </pc:picChg>
      </pc:sldChg>
      <pc:sldChg chg="addSp modSp add mod">
        <pc:chgData name="Ismail BERRADA" userId="73da661f-8bb3-4988-b405-b85d952bf1cf" providerId="ADAL" clId="{FFA0ADD1-A499-4ED8-96B0-63D49D610240}" dt="2022-01-20T19:24:17.690" v="4140" actId="20577"/>
        <pc:sldMkLst>
          <pc:docMk/>
          <pc:sldMk cId="3811820132" sldId="374"/>
        </pc:sldMkLst>
        <pc:spChg chg="mod">
          <ac:chgData name="Ismail BERRADA" userId="73da661f-8bb3-4988-b405-b85d952bf1cf" providerId="ADAL" clId="{FFA0ADD1-A499-4ED8-96B0-63D49D610240}" dt="2022-01-20T19:24:17.690" v="4140" actId="20577"/>
          <ac:spMkLst>
            <pc:docMk/>
            <pc:sldMk cId="3811820132" sldId="374"/>
            <ac:spMk id="16" creationId="{38E9F913-A9DF-4AD5-BB2D-56F921358994}"/>
          </ac:spMkLst>
        </pc:spChg>
        <pc:picChg chg="add mod">
          <ac:chgData name="Ismail BERRADA" userId="73da661f-8bb3-4988-b405-b85d952bf1cf" providerId="ADAL" clId="{FFA0ADD1-A499-4ED8-96B0-63D49D610240}" dt="2022-01-20T19:23:56.129" v="4118" actId="1076"/>
          <ac:picMkLst>
            <pc:docMk/>
            <pc:sldMk cId="3811820132" sldId="374"/>
            <ac:picMk id="3" creationId="{96519DB1-0063-4D49-B384-F575859A06D5}"/>
          </ac:picMkLst>
        </pc:picChg>
        <pc:picChg chg="add mod">
          <ac:chgData name="Ismail BERRADA" userId="73da661f-8bb3-4988-b405-b85d952bf1cf" providerId="ADAL" clId="{FFA0ADD1-A499-4ED8-96B0-63D49D610240}" dt="2022-01-20T19:23:59.237" v="4119" actId="1076"/>
          <ac:picMkLst>
            <pc:docMk/>
            <pc:sldMk cId="3811820132" sldId="374"/>
            <ac:picMk id="5" creationId="{CD481248-3273-4B71-8221-3DED9AEECAF6}"/>
          </ac:picMkLst>
        </pc:picChg>
      </pc:sldChg>
      <pc:sldChg chg="addSp delSp modSp add mod">
        <pc:chgData name="Ismail BERRADA" userId="73da661f-8bb3-4988-b405-b85d952bf1cf" providerId="ADAL" clId="{FFA0ADD1-A499-4ED8-96B0-63D49D610240}" dt="2022-01-20T19:57:08.382" v="4601" actId="20577"/>
        <pc:sldMkLst>
          <pc:docMk/>
          <pc:sldMk cId="1935743772" sldId="375"/>
        </pc:sldMkLst>
        <pc:spChg chg="mod">
          <ac:chgData name="Ismail BERRADA" userId="73da661f-8bb3-4988-b405-b85d952bf1cf" providerId="ADAL" clId="{FFA0ADD1-A499-4ED8-96B0-63D49D610240}" dt="2022-01-20T19:31:48.670" v="4177" actId="20577"/>
          <ac:spMkLst>
            <pc:docMk/>
            <pc:sldMk cId="1935743772" sldId="375"/>
            <ac:spMk id="9" creationId="{441A619B-5A7F-48C1-BC4D-F5ADC6E0D2B0}"/>
          </ac:spMkLst>
        </pc:spChg>
        <pc:spChg chg="mod">
          <ac:chgData name="Ismail BERRADA" userId="73da661f-8bb3-4988-b405-b85d952bf1cf" providerId="ADAL" clId="{FFA0ADD1-A499-4ED8-96B0-63D49D610240}" dt="2022-01-20T19:35:45.959" v="4231" actId="207"/>
          <ac:spMkLst>
            <pc:docMk/>
            <pc:sldMk cId="1935743772" sldId="375"/>
            <ac:spMk id="10" creationId="{E0EAFA51-3C06-4642-9CE4-4CD43E5D195D}"/>
          </ac:spMkLst>
        </pc:spChg>
        <pc:spChg chg="mod">
          <ac:chgData name="Ismail BERRADA" userId="73da661f-8bb3-4988-b405-b85d952bf1cf" providerId="ADAL" clId="{FFA0ADD1-A499-4ED8-96B0-63D49D610240}" dt="2022-01-20T19:57:08.382" v="4601" actId="20577"/>
          <ac:spMkLst>
            <pc:docMk/>
            <pc:sldMk cId="1935743772" sldId="375"/>
            <ac:spMk id="175" creationId="{00000000-0000-0000-0000-000000000000}"/>
          </ac:spMkLst>
        </pc:spChg>
        <pc:picChg chg="del">
          <ac:chgData name="Ismail BERRADA" userId="73da661f-8bb3-4988-b405-b85d952bf1cf" providerId="ADAL" clId="{FFA0ADD1-A499-4ED8-96B0-63D49D610240}" dt="2022-01-20T19:27:26.243" v="4145" actId="478"/>
          <ac:picMkLst>
            <pc:docMk/>
            <pc:sldMk cId="1935743772" sldId="375"/>
            <ac:picMk id="8" creationId="{5216CB9B-E3A5-48B0-8BA4-B61D1401B70F}"/>
          </ac:picMkLst>
        </pc:picChg>
        <pc:picChg chg="del">
          <ac:chgData name="Ismail BERRADA" userId="73da661f-8bb3-4988-b405-b85d952bf1cf" providerId="ADAL" clId="{FFA0ADD1-A499-4ED8-96B0-63D49D610240}" dt="2022-01-20T19:27:28.500" v="4146" actId="478"/>
          <ac:picMkLst>
            <pc:docMk/>
            <pc:sldMk cId="1935743772" sldId="375"/>
            <ac:picMk id="11" creationId="{6521D66F-DE78-4648-8327-69F96BCC835F}"/>
          </ac:picMkLst>
        </pc:picChg>
        <pc:picChg chg="add mod">
          <ac:chgData name="Ismail BERRADA" userId="73da661f-8bb3-4988-b405-b85d952bf1cf" providerId="ADAL" clId="{FFA0ADD1-A499-4ED8-96B0-63D49D610240}" dt="2022-01-20T19:27:32.164" v="4148" actId="1076"/>
          <ac:picMkLst>
            <pc:docMk/>
            <pc:sldMk cId="1935743772" sldId="375"/>
            <ac:picMk id="12" creationId="{C9B24434-0F7F-4E24-B33C-B82FC4997A86}"/>
          </ac:picMkLst>
        </pc:picChg>
      </pc:sldChg>
      <pc:sldChg chg="addSp modSp add mod">
        <pc:chgData name="Ismail BERRADA" userId="73da661f-8bb3-4988-b405-b85d952bf1cf" providerId="ADAL" clId="{FFA0ADD1-A499-4ED8-96B0-63D49D610240}" dt="2022-01-20T19:44:57.960" v="4298"/>
        <pc:sldMkLst>
          <pc:docMk/>
          <pc:sldMk cId="718075105" sldId="376"/>
        </pc:sldMkLst>
        <pc:spChg chg="add mod">
          <ac:chgData name="Ismail BERRADA" userId="73da661f-8bb3-4988-b405-b85d952bf1cf" providerId="ADAL" clId="{FFA0ADD1-A499-4ED8-96B0-63D49D610240}" dt="2022-01-20T19:44:48.255" v="4294" actId="1076"/>
          <ac:spMkLst>
            <pc:docMk/>
            <pc:sldMk cId="718075105" sldId="376"/>
            <ac:spMk id="12" creationId="{438AF965-CD48-4AC7-B582-30710477D804}"/>
          </ac:spMkLst>
        </pc:spChg>
        <pc:spChg chg="mod">
          <ac:chgData name="Ismail BERRADA" userId="73da661f-8bb3-4988-b405-b85d952bf1cf" providerId="ADAL" clId="{FFA0ADD1-A499-4ED8-96B0-63D49D610240}" dt="2022-01-20T19:44:57.960" v="4298"/>
          <ac:spMkLst>
            <pc:docMk/>
            <pc:sldMk cId="718075105" sldId="376"/>
            <ac:spMk id="16" creationId="{38E9F913-A9DF-4AD5-BB2D-56F921358994}"/>
          </ac:spMkLst>
        </pc:spChg>
        <pc:spChg chg="mod">
          <ac:chgData name="Ismail BERRADA" userId="73da661f-8bb3-4988-b405-b85d952bf1cf" providerId="ADAL" clId="{FFA0ADD1-A499-4ED8-96B0-63D49D610240}" dt="2022-01-20T19:34:34.854" v="4188" actId="20577"/>
          <ac:spMkLst>
            <pc:docMk/>
            <pc:sldMk cId="718075105" sldId="376"/>
            <ac:spMk id="175" creationId="{00000000-0000-0000-0000-000000000000}"/>
          </ac:spMkLst>
        </pc:spChg>
        <pc:grpChg chg="add mod">
          <ac:chgData name="Ismail BERRADA" userId="73da661f-8bb3-4988-b405-b85d952bf1cf" providerId="ADAL" clId="{FFA0ADD1-A499-4ED8-96B0-63D49D610240}" dt="2022-01-20T19:44:37.975" v="4293" actId="14100"/>
          <ac:grpSpMkLst>
            <pc:docMk/>
            <pc:sldMk cId="718075105" sldId="376"/>
            <ac:grpSpMk id="6" creationId="{7764D1A8-0F23-4881-AD9B-79C1FBDC17AB}"/>
          </ac:grpSpMkLst>
        </pc:grpChg>
        <pc:grpChg chg="mod">
          <ac:chgData name="Ismail BERRADA" userId="73da661f-8bb3-4988-b405-b85d952bf1cf" providerId="ADAL" clId="{FFA0ADD1-A499-4ED8-96B0-63D49D610240}" dt="2022-01-20T19:44:14.622" v="4288"/>
          <ac:grpSpMkLst>
            <pc:docMk/>
            <pc:sldMk cId="718075105" sldId="376"/>
            <ac:grpSpMk id="7" creationId="{CCB0BEC5-1045-46E8-B997-E497DF4539D8}"/>
          </ac:grpSpMkLst>
        </pc:grpChg>
        <pc:picChg chg="add mod">
          <ac:chgData name="Ismail BERRADA" userId="73da661f-8bb3-4988-b405-b85d952bf1cf" providerId="ADAL" clId="{FFA0ADD1-A499-4ED8-96B0-63D49D610240}" dt="2022-01-20T19:44:00.710" v="4287" actId="14100"/>
          <ac:picMkLst>
            <pc:docMk/>
            <pc:sldMk cId="718075105" sldId="376"/>
            <ac:picMk id="5" creationId="{9115F420-AE8D-46DB-8CB6-95F6652B2D0A}"/>
          </ac:picMkLst>
        </pc:picChg>
        <pc:picChg chg="mod">
          <ac:chgData name="Ismail BERRADA" userId="73da661f-8bb3-4988-b405-b85d952bf1cf" providerId="ADAL" clId="{FFA0ADD1-A499-4ED8-96B0-63D49D610240}" dt="2022-01-20T19:44:14.622" v="4288"/>
          <ac:picMkLst>
            <pc:docMk/>
            <pc:sldMk cId="718075105" sldId="376"/>
            <ac:picMk id="10" creationId="{04E73644-79E2-4FB9-981E-AFD098BF07D3}"/>
          </ac:picMkLst>
        </pc:picChg>
        <pc:cxnChg chg="mod">
          <ac:chgData name="Ismail BERRADA" userId="73da661f-8bb3-4988-b405-b85d952bf1cf" providerId="ADAL" clId="{FFA0ADD1-A499-4ED8-96B0-63D49D610240}" dt="2022-01-20T19:44:14.622" v="4288"/>
          <ac:cxnSpMkLst>
            <pc:docMk/>
            <pc:sldMk cId="718075105" sldId="376"/>
            <ac:cxnSpMk id="8" creationId="{7CDF2843-AACD-4342-9ABD-705BD8D84457}"/>
          </ac:cxnSpMkLst>
        </pc:cxnChg>
        <pc:cxnChg chg="mod">
          <ac:chgData name="Ismail BERRADA" userId="73da661f-8bb3-4988-b405-b85d952bf1cf" providerId="ADAL" clId="{FFA0ADD1-A499-4ED8-96B0-63D49D610240}" dt="2022-01-20T19:44:14.622" v="4288"/>
          <ac:cxnSpMkLst>
            <pc:docMk/>
            <pc:sldMk cId="718075105" sldId="376"/>
            <ac:cxnSpMk id="9" creationId="{5D9C0975-AAC5-4CDE-8274-E84BC32A9C7F}"/>
          </ac:cxnSpMkLst>
        </pc:cxnChg>
        <pc:cxnChg chg="mod">
          <ac:chgData name="Ismail BERRADA" userId="73da661f-8bb3-4988-b405-b85d952bf1cf" providerId="ADAL" clId="{FFA0ADD1-A499-4ED8-96B0-63D49D610240}" dt="2022-01-20T19:44:14.622" v="4288"/>
          <ac:cxnSpMkLst>
            <pc:docMk/>
            <pc:sldMk cId="718075105" sldId="376"/>
            <ac:cxnSpMk id="11" creationId="{E09AC2C0-658D-480D-AA85-2F8EE5BC2D71}"/>
          </ac:cxnSpMkLst>
        </pc:cxnChg>
        <pc:cxnChg chg="add mod">
          <ac:chgData name="Ismail BERRADA" userId="73da661f-8bb3-4988-b405-b85d952bf1cf" providerId="ADAL" clId="{FFA0ADD1-A499-4ED8-96B0-63D49D610240}" dt="2022-01-20T19:44:48.255" v="4294" actId="1076"/>
          <ac:cxnSpMkLst>
            <pc:docMk/>
            <pc:sldMk cId="718075105" sldId="376"/>
            <ac:cxnSpMk id="13" creationId="{8E0C4F13-B7A5-4C4B-BC6D-DB9CC2CBDBE5}"/>
          </ac:cxnSpMkLst>
        </pc:cxnChg>
      </pc:sldChg>
      <pc:sldChg chg="addSp delSp modSp add del mod">
        <pc:chgData name="Ismail BERRADA" userId="73da661f-8bb3-4988-b405-b85d952bf1cf" providerId="ADAL" clId="{FFA0ADD1-A499-4ED8-96B0-63D49D610240}" dt="2022-01-20T19:49:10.216" v="4339" actId="47"/>
        <pc:sldMkLst>
          <pc:docMk/>
          <pc:sldMk cId="949972620" sldId="377"/>
        </pc:sldMkLst>
        <pc:spChg chg="add mod">
          <ac:chgData name="Ismail BERRADA" userId="73da661f-8bb3-4988-b405-b85d952bf1cf" providerId="ADAL" clId="{FFA0ADD1-A499-4ED8-96B0-63D49D610240}" dt="2022-01-20T19:38:52.944" v="4280" actId="1035"/>
          <ac:spMkLst>
            <pc:docMk/>
            <pc:sldMk cId="949972620" sldId="377"/>
            <ac:spMk id="6" creationId="{398E70A7-DEE5-44E2-94AE-162EAA5C8BDF}"/>
          </ac:spMkLst>
        </pc:spChg>
        <pc:spChg chg="add mod">
          <ac:chgData name="Ismail BERRADA" userId="73da661f-8bb3-4988-b405-b85d952bf1cf" providerId="ADAL" clId="{FFA0ADD1-A499-4ED8-96B0-63D49D610240}" dt="2022-01-20T19:41:30.422" v="4285" actId="1076"/>
          <ac:spMkLst>
            <pc:docMk/>
            <pc:sldMk cId="949972620" sldId="377"/>
            <ac:spMk id="7" creationId="{C34FD42A-8CC1-4BD3-ABAA-FC940D860778}"/>
          </ac:spMkLst>
        </pc:spChg>
        <pc:spChg chg="add mod">
          <ac:chgData name="Ismail BERRADA" userId="73da661f-8bb3-4988-b405-b85d952bf1cf" providerId="ADAL" clId="{FFA0ADD1-A499-4ED8-96B0-63D49D610240}" dt="2022-01-20T19:38:52.944" v="4280" actId="1035"/>
          <ac:spMkLst>
            <pc:docMk/>
            <pc:sldMk cId="949972620" sldId="377"/>
            <ac:spMk id="15" creationId="{63623D84-A3DD-4504-98FC-35508CC52595}"/>
          </ac:spMkLst>
        </pc:spChg>
        <pc:spChg chg="mod">
          <ac:chgData name="Ismail BERRADA" userId="73da661f-8bb3-4988-b405-b85d952bf1cf" providerId="ADAL" clId="{FFA0ADD1-A499-4ED8-96B0-63D49D610240}" dt="2022-01-20T19:38:58.374" v="4281" actId="6549"/>
          <ac:spMkLst>
            <pc:docMk/>
            <pc:sldMk cId="949972620" sldId="377"/>
            <ac:spMk id="16" creationId="{38E9F913-A9DF-4AD5-BB2D-56F921358994}"/>
          </ac:spMkLst>
        </pc:spChg>
        <pc:grpChg chg="add mod">
          <ac:chgData name="Ismail BERRADA" userId="73da661f-8bb3-4988-b405-b85d952bf1cf" providerId="ADAL" clId="{FFA0ADD1-A499-4ED8-96B0-63D49D610240}" dt="2022-01-20T19:38:52.944" v="4280" actId="1035"/>
          <ac:grpSpMkLst>
            <pc:docMk/>
            <pc:sldMk cId="949972620" sldId="377"/>
            <ac:grpSpMk id="8" creationId="{251E3391-D7E5-4EEC-8FBD-6032C3C5E392}"/>
          </ac:grpSpMkLst>
        </pc:grpChg>
        <pc:grpChg chg="mod">
          <ac:chgData name="Ismail BERRADA" userId="73da661f-8bb3-4988-b405-b85d952bf1cf" providerId="ADAL" clId="{FFA0ADD1-A499-4ED8-96B0-63D49D610240}" dt="2022-01-20T19:38:44.385" v="4272"/>
          <ac:grpSpMkLst>
            <pc:docMk/>
            <pc:sldMk cId="949972620" sldId="377"/>
            <ac:grpSpMk id="9" creationId="{5EB557F7-7600-4745-B662-F132D6AF0688}"/>
          </ac:grpSpMkLst>
        </pc:grpChg>
        <pc:picChg chg="del">
          <ac:chgData name="Ismail BERRADA" userId="73da661f-8bb3-4988-b405-b85d952bf1cf" providerId="ADAL" clId="{FFA0ADD1-A499-4ED8-96B0-63D49D610240}" dt="2022-01-20T19:38:43.490" v="4271" actId="478"/>
          <ac:picMkLst>
            <pc:docMk/>
            <pc:sldMk cId="949972620" sldId="377"/>
            <ac:picMk id="5" creationId="{9115F420-AE8D-46DB-8CB6-95F6652B2D0A}"/>
          </ac:picMkLst>
        </pc:picChg>
        <pc:picChg chg="mod">
          <ac:chgData name="Ismail BERRADA" userId="73da661f-8bb3-4988-b405-b85d952bf1cf" providerId="ADAL" clId="{FFA0ADD1-A499-4ED8-96B0-63D49D610240}" dt="2022-01-20T19:38:44.385" v="4272"/>
          <ac:picMkLst>
            <pc:docMk/>
            <pc:sldMk cId="949972620" sldId="377"/>
            <ac:picMk id="12" creationId="{BFAFA60F-59C5-4D17-998F-8AE498DC2519}"/>
          </ac:picMkLst>
        </pc:picChg>
        <pc:cxnChg chg="mod">
          <ac:chgData name="Ismail BERRADA" userId="73da661f-8bb3-4988-b405-b85d952bf1cf" providerId="ADAL" clId="{FFA0ADD1-A499-4ED8-96B0-63D49D610240}" dt="2022-01-20T19:38:44.385" v="4272"/>
          <ac:cxnSpMkLst>
            <pc:docMk/>
            <pc:sldMk cId="949972620" sldId="377"/>
            <ac:cxnSpMk id="10" creationId="{F2A9DF96-E51C-4B83-A2AA-127CF976B66F}"/>
          </ac:cxnSpMkLst>
        </pc:cxnChg>
        <pc:cxnChg chg="mod">
          <ac:chgData name="Ismail BERRADA" userId="73da661f-8bb3-4988-b405-b85d952bf1cf" providerId="ADAL" clId="{FFA0ADD1-A499-4ED8-96B0-63D49D610240}" dt="2022-01-20T19:38:44.385" v="4272"/>
          <ac:cxnSpMkLst>
            <pc:docMk/>
            <pc:sldMk cId="949972620" sldId="377"/>
            <ac:cxnSpMk id="11" creationId="{CDB05B0D-126C-47AD-8F95-9CF118DDD3B9}"/>
          </ac:cxnSpMkLst>
        </pc:cxnChg>
        <pc:cxnChg chg="mod">
          <ac:chgData name="Ismail BERRADA" userId="73da661f-8bb3-4988-b405-b85d952bf1cf" providerId="ADAL" clId="{FFA0ADD1-A499-4ED8-96B0-63D49D610240}" dt="2022-01-20T19:38:44.385" v="4272"/>
          <ac:cxnSpMkLst>
            <pc:docMk/>
            <pc:sldMk cId="949972620" sldId="377"/>
            <ac:cxnSpMk id="13" creationId="{35EC221C-D7D0-48F6-967D-A69B71B0DC1C}"/>
          </ac:cxnSpMkLst>
        </pc:cxnChg>
        <pc:cxnChg chg="add mod">
          <ac:chgData name="Ismail BERRADA" userId="73da661f-8bb3-4988-b405-b85d952bf1cf" providerId="ADAL" clId="{FFA0ADD1-A499-4ED8-96B0-63D49D610240}" dt="2022-01-20T19:38:52.944" v="4280" actId="1035"/>
          <ac:cxnSpMkLst>
            <pc:docMk/>
            <pc:sldMk cId="949972620" sldId="377"/>
            <ac:cxnSpMk id="14" creationId="{5A02BF35-FB1F-4F8B-A9DA-7A2988B8211E}"/>
          </ac:cxnSpMkLst>
        </pc:cxnChg>
        <pc:cxnChg chg="add mod">
          <ac:chgData name="Ismail BERRADA" userId="73da661f-8bb3-4988-b405-b85d952bf1cf" providerId="ADAL" clId="{FFA0ADD1-A499-4ED8-96B0-63D49D610240}" dt="2022-01-20T19:38:52.944" v="4280" actId="1035"/>
          <ac:cxnSpMkLst>
            <pc:docMk/>
            <pc:sldMk cId="949972620" sldId="377"/>
            <ac:cxnSpMk id="17" creationId="{489956A1-1E7E-454D-9A43-5F125E5D4A26}"/>
          </ac:cxnSpMkLst>
        </pc:cxnChg>
      </pc:sldChg>
      <pc:sldChg chg="addSp delSp modSp add mod">
        <pc:chgData name="Ismail BERRADA" userId="73da661f-8bb3-4988-b405-b85d952bf1cf" providerId="ADAL" clId="{FFA0ADD1-A499-4ED8-96B0-63D49D610240}" dt="2022-01-20T19:50:38.646" v="4412" actId="20577"/>
        <pc:sldMkLst>
          <pc:docMk/>
          <pc:sldMk cId="3562296584" sldId="378"/>
        </pc:sldMkLst>
        <pc:spChg chg="del">
          <ac:chgData name="Ismail BERRADA" userId="73da661f-8bb3-4988-b405-b85d952bf1cf" providerId="ADAL" clId="{FFA0ADD1-A499-4ED8-96B0-63D49D610240}" dt="2022-01-20T19:47:21.535" v="4307" actId="478"/>
          <ac:spMkLst>
            <pc:docMk/>
            <pc:sldMk cId="3562296584" sldId="378"/>
            <ac:spMk id="12" creationId="{438AF965-CD48-4AC7-B582-30710477D804}"/>
          </ac:spMkLst>
        </pc:spChg>
        <pc:spChg chg="add mod">
          <ac:chgData name="Ismail BERRADA" userId="73da661f-8bb3-4988-b405-b85d952bf1cf" providerId="ADAL" clId="{FFA0ADD1-A499-4ED8-96B0-63D49D610240}" dt="2022-01-20T19:47:44.935" v="4311" actId="1076"/>
          <ac:spMkLst>
            <pc:docMk/>
            <pc:sldMk cId="3562296584" sldId="378"/>
            <ac:spMk id="14" creationId="{430CAA0E-6046-4373-A089-0F01A250ABEC}"/>
          </ac:spMkLst>
        </pc:spChg>
        <pc:spChg chg="mod">
          <ac:chgData name="Ismail BERRADA" userId="73da661f-8bb3-4988-b405-b85d952bf1cf" providerId="ADAL" clId="{FFA0ADD1-A499-4ED8-96B0-63D49D610240}" dt="2022-01-20T19:50:38.646" v="4412" actId="20577"/>
          <ac:spMkLst>
            <pc:docMk/>
            <pc:sldMk cId="3562296584" sldId="378"/>
            <ac:spMk id="16" creationId="{38E9F913-A9DF-4AD5-BB2D-56F921358994}"/>
          </ac:spMkLst>
        </pc:spChg>
        <pc:grpChg chg="del">
          <ac:chgData name="Ismail BERRADA" userId="73da661f-8bb3-4988-b405-b85d952bf1cf" providerId="ADAL" clId="{FFA0ADD1-A499-4ED8-96B0-63D49D610240}" dt="2022-01-20T19:47:16.643" v="4305" actId="478"/>
          <ac:grpSpMkLst>
            <pc:docMk/>
            <pc:sldMk cId="3562296584" sldId="378"/>
            <ac:grpSpMk id="6" creationId="{7764D1A8-0F23-4881-AD9B-79C1FBDC17AB}"/>
          </ac:grpSpMkLst>
        </pc:grpChg>
        <pc:picChg chg="del">
          <ac:chgData name="Ismail BERRADA" userId="73da661f-8bb3-4988-b405-b85d952bf1cf" providerId="ADAL" clId="{FFA0ADD1-A499-4ED8-96B0-63D49D610240}" dt="2022-01-20T19:47:14.998" v="4304" actId="478"/>
          <ac:picMkLst>
            <pc:docMk/>
            <pc:sldMk cId="3562296584" sldId="378"/>
            <ac:picMk id="5" creationId="{9115F420-AE8D-46DB-8CB6-95F6652B2D0A}"/>
          </ac:picMkLst>
        </pc:picChg>
        <pc:picChg chg="add mod">
          <ac:chgData name="Ismail BERRADA" userId="73da661f-8bb3-4988-b405-b85d952bf1cf" providerId="ADAL" clId="{FFA0ADD1-A499-4ED8-96B0-63D49D610240}" dt="2022-01-20T19:49:18.439" v="4340" actId="14100"/>
          <ac:picMkLst>
            <pc:docMk/>
            <pc:sldMk cId="3562296584" sldId="378"/>
            <ac:picMk id="15" creationId="{1DFD675E-EAEC-423B-BA2E-ACB5DB36ED1E}"/>
          </ac:picMkLst>
        </pc:picChg>
        <pc:cxnChg chg="del mod">
          <ac:chgData name="Ismail BERRADA" userId="73da661f-8bb3-4988-b405-b85d952bf1cf" providerId="ADAL" clId="{FFA0ADD1-A499-4ED8-96B0-63D49D610240}" dt="2022-01-20T19:47:19.201" v="4306" actId="478"/>
          <ac:cxnSpMkLst>
            <pc:docMk/>
            <pc:sldMk cId="3562296584" sldId="378"/>
            <ac:cxnSpMk id="13" creationId="{8E0C4F13-B7A5-4C4B-BC6D-DB9CC2CBDBE5}"/>
          </ac:cxnSpMkLst>
        </pc:cxnChg>
      </pc:sldChg>
      <pc:sldChg chg="addSp delSp modSp add mod modNotesTx">
        <pc:chgData name="Ismail BERRADA" userId="73da661f-8bb3-4988-b405-b85d952bf1cf" providerId="ADAL" clId="{FFA0ADD1-A499-4ED8-96B0-63D49D610240}" dt="2022-01-20T20:38:17.848" v="5202" actId="21"/>
        <pc:sldMkLst>
          <pc:docMk/>
          <pc:sldMk cId="100590544" sldId="379"/>
        </pc:sldMkLst>
        <pc:spChg chg="mod">
          <ac:chgData name="Ismail BERRADA" userId="73da661f-8bb3-4988-b405-b85d952bf1cf" providerId="ADAL" clId="{FFA0ADD1-A499-4ED8-96B0-63D49D610240}" dt="2022-01-20T19:54:20.983" v="4416" actId="20577"/>
          <ac:spMkLst>
            <pc:docMk/>
            <pc:sldMk cId="100590544" sldId="379"/>
            <ac:spMk id="9" creationId="{441A619B-5A7F-48C1-BC4D-F5ADC6E0D2B0}"/>
          </ac:spMkLst>
        </pc:spChg>
        <pc:spChg chg="mod">
          <ac:chgData name="Ismail BERRADA" userId="73da661f-8bb3-4988-b405-b85d952bf1cf" providerId="ADAL" clId="{FFA0ADD1-A499-4ED8-96B0-63D49D610240}" dt="2022-01-20T20:38:17.848" v="5202" actId="21"/>
          <ac:spMkLst>
            <pc:docMk/>
            <pc:sldMk cId="100590544" sldId="379"/>
            <ac:spMk id="10" creationId="{E0EAFA51-3C06-4642-9CE4-4CD43E5D195D}"/>
          </ac:spMkLst>
        </pc:spChg>
        <pc:spChg chg="mod">
          <ac:chgData name="Ismail BERRADA" userId="73da661f-8bb3-4988-b405-b85d952bf1cf" providerId="ADAL" clId="{FFA0ADD1-A499-4ED8-96B0-63D49D610240}" dt="2022-01-20T19:57:24.765" v="4617" actId="20577"/>
          <ac:spMkLst>
            <pc:docMk/>
            <pc:sldMk cId="100590544" sldId="379"/>
            <ac:spMk id="175" creationId="{00000000-0000-0000-0000-000000000000}"/>
          </ac:spMkLst>
        </pc:spChg>
        <pc:picChg chg="add mod">
          <ac:chgData name="Ismail BERRADA" userId="73da661f-8bb3-4988-b405-b85d952bf1cf" providerId="ADAL" clId="{FFA0ADD1-A499-4ED8-96B0-63D49D610240}" dt="2022-01-20T19:57:17.216" v="4603" actId="1076"/>
          <ac:picMkLst>
            <pc:docMk/>
            <pc:sldMk cId="100590544" sldId="379"/>
            <ac:picMk id="7" creationId="{FA944FC8-1AE6-4938-B61A-12392BB9E462}"/>
          </ac:picMkLst>
        </pc:picChg>
        <pc:picChg chg="del">
          <ac:chgData name="Ismail BERRADA" userId="73da661f-8bb3-4988-b405-b85d952bf1cf" providerId="ADAL" clId="{FFA0ADD1-A499-4ED8-96B0-63D49D610240}" dt="2022-01-20T19:57:15.071" v="4602" actId="478"/>
          <ac:picMkLst>
            <pc:docMk/>
            <pc:sldMk cId="100590544" sldId="379"/>
            <ac:picMk id="12" creationId="{C9B24434-0F7F-4E24-B33C-B82FC4997A86}"/>
          </ac:picMkLst>
        </pc:picChg>
      </pc:sldChg>
      <pc:sldChg chg="add del">
        <pc:chgData name="Ismail BERRADA" userId="73da661f-8bb3-4988-b405-b85d952bf1cf" providerId="ADAL" clId="{FFA0ADD1-A499-4ED8-96B0-63D49D610240}" dt="2022-01-20T21:24:34.481" v="5501" actId="47"/>
        <pc:sldMkLst>
          <pc:docMk/>
          <pc:sldMk cId="3082928326" sldId="380"/>
        </pc:sldMkLst>
      </pc:sldChg>
      <pc:sldChg chg="addSp delSp modSp add mod modNotesTx">
        <pc:chgData name="Ismail BERRADA" userId="73da661f-8bb3-4988-b405-b85d952bf1cf" providerId="ADAL" clId="{FFA0ADD1-A499-4ED8-96B0-63D49D610240}" dt="2022-01-20T21:23:22.796" v="5493" actId="1076"/>
        <pc:sldMkLst>
          <pc:docMk/>
          <pc:sldMk cId="3114956739" sldId="381"/>
        </pc:sldMkLst>
        <pc:spChg chg="add del mod">
          <ac:chgData name="Ismail BERRADA" userId="73da661f-8bb3-4988-b405-b85d952bf1cf" providerId="ADAL" clId="{FFA0ADD1-A499-4ED8-96B0-63D49D610240}" dt="2022-01-20T20:22:51.499" v="5123" actId="478"/>
          <ac:spMkLst>
            <pc:docMk/>
            <pc:sldMk cId="3114956739" sldId="381"/>
            <ac:spMk id="3" creationId="{8E5588EA-77F5-4750-93BB-5B6C8C579F95}"/>
          </ac:spMkLst>
        </pc:spChg>
        <pc:spChg chg="del">
          <ac:chgData name="Ismail BERRADA" userId="73da661f-8bb3-4988-b405-b85d952bf1cf" providerId="ADAL" clId="{FFA0ADD1-A499-4ED8-96B0-63D49D610240}" dt="2022-01-20T20:22:48.762" v="5122" actId="478"/>
          <ac:spMkLst>
            <pc:docMk/>
            <pc:sldMk cId="3114956739" sldId="381"/>
            <ac:spMk id="14" creationId="{430CAA0E-6046-4373-A089-0F01A250ABEC}"/>
          </ac:spMkLst>
        </pc:spChg>
        <pc:spChg chg="mod">
          <ac:chgData name="Ismail BERRADA" userId="73da661f-8bb3-4988-b405-b85d952bf1cf" providerId="ADAL" clId="{FFA0ADD1-A499-4ED8-96B0-63D49D610240}" dt="2022-01-20T21:07:05.097" v="5286" actId="5793"/>
          <ac:spMkLst>
            <pc:docMk/>
            <pc:sldMk cId="3114956739" sldId="381"/>
            <ac:spMk id="16" creationId="{38E9F913-A9DF-4AD5-BB2D-56F921358994}"/>
          </ac:spMkLst>
        </pc:spChg>
        <pc:spChg chg="mod">
          <ac:chgData name="Ismail BERRADA" userId="73da661f-8bb3-4988-b405-b85d952bf1cf" providerId="ADAL" clId="{FFA0ADD1-A499-4ED8-96B0-63D49D610240}" dt="2022-01-20T20:16:55.989" v="4938" actId="20577"/>
          <ac:spMkLst>
            <pc:docMk/>
            <pc:sldMk cId="3114956739" sldId="381"/>
            <ac:spMk id="175" creationId="{00000000-0000-0000-0000-000000000000}"/>
          </ac:spMkLst>
        </pc:spChg>
        <pc:picChg chg="add mod">
          <ac:chgData name="Ismail BERRADA" userId="73da661f-8bb3-4988-b405-b85d952bf1cf" providerId="ADAL" clId="{FFA0ADD1-A499-4ED8-96B0-63D49D610240}" dt="2022-01-20T21:22:35.356" v="5484" actId="1076"/>
          <ac:picMkLst>
            <pc:docMk/>
            <pc:sldMk cId="3114956739" sldId="381"/>
            <ac:picMk id="5" creationId="{DDB6B988-4352-4F57-9230-80BFD25ADE75}"/>
          </ac:picMkLst>
        </pc:picChg>
        <pc:picChg chg="add mod">
          <ac:chgData name="Ismail BERRADA" userId="73da661f-8bb3-4988-b405-b85d952bf1cf" providerId="ADAL" clId="{FFA0ADD1-A499-4ED8-96B0-63D49D610240}" dt="2022-01-20T21:22:52.717" v="5488" actId="14100"/>
          <ac:picMkLst>
            <pc:docMk/>
            <pc:sldMk cId="3114956739" sldId="381"/>
            <ac:picMk id="7" creationId="{13CDBE3C-AB43-4D94-9BF2-DBC7D2660ECC}"/>
          </ac:picMkLst>
        </pc:picChg>
        <pc:picChg chg="add mod">
          <ac:chgData name="Ismail BERRADA" userId="73da661f-8bb3-4988-b405-b85d952bf1cf" providerId="ADAL" clId="{FFA0ADD1-A499-4ED8-96B0-63D49D610240}" dt="2022-01-20T21:23:22.796" v="5493" actId="1076"/>
          <ac:picMkLst>
            <pc:docMk/>
            <pc:sldMk cId="3114956739" sldId="381"/>
            <ac:picMk id="9" creationId="{5EA19A96-F6FB-4064-ABC0-426949A7C9B0}"/>
          </ac:picMkLst>
        </pc:picChg>
        <pc:picChg chg="del">
          <ac:chgData name="Ismail BERRADA" userId="73da661f-8bb3-4988-b405-b85d952bf1cf" providerId="ADAL" clId="{FFA0ADD1-A499-4ED8-96B0-63D49D610240}" dt="2022-01-20T20:16:58.158" v="4939" actId="478"/>
          <ac:picMkLst>
            <pc:docMk/>
            <pc:sldMk cId="3114956739" sldId="381"/>
            <ac:picMk id="15" creationId="{1DFD675E-EAEC-423B-BA2E-ACB5DB36ED1E}"/>
          </ac:picMkLst>
        </pc:picChg>
        <pc:picChg chg="add del mod">
          <ac:chgData name="Ismail BERRADA" userId="73da661f-8bb3-4988-b405-b85d952bf1cf" providerId="ADAL" clId="{FFA0ADD1-A499-4ED8-96B0-63D49D610240}" dt="2022-01-20T21:22:28.070" v="5482" actId="478"/>
          <ac:picMkLst>
            <pc:docMk/>
            <pc:sldMk cId="3114956739" sldId="381"/>
            <ac:picMk id="4098" creationId="{544BD65D-DAC4-4BD3-BCDF-B5A45DB663D2}"/>
          </ac:picMkLst>
        </pc:picChg>
      </pc:sldChg>
      <pc:sldChg chg="addSp delSp modSp add mod ord modNotesTx">
        <pc:chgData name="Ismail BERRADA" userId="73da661f-8bb3-4988-b405-b85d952bf1cf" providerId="ADAL" clId="{FFA0ADD1-A499-4ED8-96B0-63D49D610240}" dt="2022-01-20T21:05:59.146" v="5224"/>
        <pc:sldMkLst>
          <pc:docMk/>
          <pc:sldMk cId="4117489797" sldId="382"/>
        </pc:sldMkLst>
        <pc:spChg chg="add del">
          <ac:chgData name="Ismail BERRADA" userId="73da661f-8bb3-4988-b405-b85d952bf1cf" providerId="ADAL" clId="{FFA0ADD1-A499-4ED8-96B0-63D49D610240}" dt="2022-01-20T20:26:00.896" v="5128" actId="22"/>
          <ac:spMkLst>
            <pc:docMk/>
            <pc:sldMk cId="4117489797" sldId="382"/>
            <ac:spMk id="6" creationId="{CC53655F-8471-445A-BA5A-FFAC63FE1466}"/>
          </ac:spMkLst>
        </pc:spChg>
        <pc:spChg chg="add del mod">
          <ac:chgData name="Ismail BERRADA" userId="73da661f-8bb3-4988-b405-b85d952bf1cf" providerId="ADAL" clId="{FFA0ADD1-A499-4ED8-96B0-63D49D610240}" dt="2022-01-20T20:26:46.343" v="5132"/>
          <ac:spMkLst>
            <pc:docMk/>
            <pc:sldMk cId="4117489797" sldId="382"/>
            <ac:spMk id="7" creationId="{A29EF7E7-4B3C-4C81-9239-D6C5F1EEDC01}"/>
          </ac:spMkLst>
        </pc:spChg>
        <pc:spChg chg="add del mod">
          <ac:chgData name="Ismail BERRADA" userId="73da661f-8bb3-4988-b405-b85d952bf1cf" providerId="ADAL" clId="{FFA0ADD1-A499-4ED8-96B0-63D49D610240}" dt="2022-01-20T20:26:46.343" v="5132"/>
          <ac:spMkLst>
            <pc:docMk/>
            <pc:sldMk cId="4117489797" sldId="382"/>
            <ac:spMk id="10" creationId="{5967AF8A-1FCC-4D34-930E-2F27EE3D155B}"/>
          </ac:spMkLst>
        </pc:spChg>
        <pc:spChg chg="add del mod">
          <ac:chgData name="Ismail BERRADA" userId="73da661f-8bb3-4988-b405-b85d952bf1cf" providerId="ADAL" clId="{FFA0ADD1-A499-4ED8-96B0-63D49D610240}" dt="2022-01-20T20:26:46.343" v="5132"/>
          <ac:spMkLst>
            <pc:docMk/>
            <pc:sldMk cId="4117489797" sldId="382"/>
            <ac:spMk id="11" creationId="{040AA5A4-077A-4982-81CA-8B17FF515EEB}"/>
          </ac:spMkLst>
        </pc:spChg>
        <pc:spChg chg="add del mod">
          <ac:chgData name="Ismail BERRADA" userId="73da661f-8bb3-4988-b405-b85d952bf1cf" providerId="ADAL" clId="{FFA0ADD1-A499-4ED8-96B0-63D49D610240}" dt="2022-01-20T20:26:46.343" v="5132"/>
          <ac:spMkLst>
            <pc:docMk/>
            <pc:sldMk cId="4117489797" sldId="382"/>
            <ac:spMk id="12" creationId="{8B169307-29E3-4A1F-8B3C-05975C52F3C7}"/>
          </ac:spMkLst>
        </pc:spChg>
        <pc:spChg chg="add del mod">
          <ac:chgData name="Ismail BERRADA" userId="73da661f-8bb3-4988-b405-b85d952bf1cf" providerId="ADAL" clId="{FFA0ADD1-A499-4ED8-96B0-63D49D610240}" dt="2022-01-20T20:26:46.343" v="5132"/>
          <ac:spMkLst>
            <pc:docMk/>
            <pc:sldMk cId="4117489797" sldId="382"/>
            <ac:spMk id="13" creationId="{44A9DAF8-FB08-4F54-8C86-61B2139CE055}"/>
          </ac:spMkLst>
        </pc:spChg>
        <pc:spChg chg="add del mod">
          <ac:chgData name="Ismail BERRADA" userId="73da661f-8bb3-4988-b405-b85d952bf1cf" providerId="ADAL" clId="{FFA0ADD1-A499-4ED8-96B0-63D49D610240}" dt="2022-01-20T20:26:46.343" v="5132"/>
          <ac:spMkLst>
            <pc:docMk/>
            <pc:sldMk cId="4117489797" sldId="382"/>
            <ac:spMk id="14" creationId="{8674B319-62DB-48E6-9A10-C810BB907DDD}"/>
          </ac:spMkLst>
        </pc:spChg>
        <pc:spChg chg="del mod">
          <ac:chgData name="Ismail BERRADA" userId="73da661f-8bb3-4988-b405-b85d952bf1cf" providerId="ADAL" clId="{FFA0ADD1-A499-4ED8-96B0-63D49D610240}" dt="2022-01-20T20:28:15.709" v="5161" actId="478"/>
          <ac:spMkLst>
            <pc:docMk/>
            <pc:sldMk cId="4117489797" sldId="382"/>
            <ac:spMk id="16" creationId="{38E9F913-A9DF-4AD5-BB2D-56F921358994}"/>
          </ac:spMkLst>
        </pc:spChg>
        <pc:spChg chg="add del mod">
          <ac:chgData name="Ismail BERRADA" userId="73da661f-8bb3-4988-b405-b85d952bf1cf" providerId="ADAL" clId="{FFA0ADD1-A499-4ED8-96B0-63D49D610240}" dt="2022-01-20T20:26:46.343" v="5132"/>
          <ac:spMkLst>
            <pc:docMk/>
            <pc:sldMk cId="4117489797" sldId="382"/>
            <ac:spMk id="20" creationId="{E6A6CDAC-5D17-405B-8A30-974A43E954A9}"/>
          </ac:spMkLst>
        </pc:spChg>
        <pc:spChg chg="mod">
          <ac:chgData name="Ismail BERRADA" userId="73da661f-8bb3-4988-b405-b85d952bf1cf" providerId="ADAL" clId="{FFA0ADD1-A499-4ED8-96B0-63D49D610240}" dt="2022-01-20T20:26:47.204" v="5133"/>
          <ac:spMkLst>
            <pc:docMk/>
            <pc:sldMk cId="4117489797" sldId="382"/>
            <ac:spMk id="32" creationId="{36C95E68-19D4-4E43-914E-548765E1E9F8}"/>
          </ac:spMkLst>
        </pc:spChg>
        <pc:spChg chg="mod">
          <ac:chgData name="Ismail BERRADA" userId="73da661f-8bb3-4988-b405-b85d952bf1cf" providerId="ADAL" clId="{FFA0ADD1-A499-4ED8-96B0-63D49D610240}" dt="2022-01-20T20:26:47.204" v="5133"/>
          <ac:spMkLst>
            <pc:docMk/>
            <pc:sldMk cId="4117489797" sldId="382"/>
            <ac:spMk id="33" creationId="{AB2CF1BC-8C74-4A95-A024-78D7AB43DC82}"/>
          </ac:spMkLst>
        </pc:spChg>
        <pc:spChg chg="mod">
          <ac:chgData name="Ismail BERRADA" userId="73da661f-8bb3-4988-b405-b85d952bf1cf" providerId="ADAL" clId="{FFA0ADD1-A499-4ED8-96B0-63D49D610240}" dt="2022-01-20T20:26:47.204" v="5133"/>
          <ac:spMkLst>
            <pc:docMk/>
            <pc:sldMk cId="4117489797" sldId="382"/>
            <ac:spMk id="34" creationId="{B558B51E-46EC-4FBD-AF6C-206BF3C2E207}"/>
          </ac:spMkLst>
        </pc:spChg>
        <pc:spChg chg="mod">
          <ac:chgData name="Ismail BERRADA" userId="73da661f-8bb3-4988-b405-b85d952bf1cf" providerId="ADAL" clId="{FFA0ADD1-A499-4ED8-96B0-63D49D610240}" dt="2022-01-20T20:26:47.204" v="5133"/>
          <ac:spMkLst>
            <pc:docMk/>
            <pc:sldMk cId="4117489797" sldId="382"/>
            <ac:spMk id="35" creationId="{44B1E372-7829-4436-975D-9A10E50D4902}"/>
          </ac:spMkLst>
        </pc:spChg>
        <pc:spChg chg="mod">
          <ac:chgData name="Ismail BERRADA" userId="73da661f-8bb3-4988-b405-b85d952bf1cf" providerId="ADAL" clId="{FFA0ADD1-A499-4ED8-96B0-63D49D610240}" dt="2022-01-20T20:26:47.204" v="5133"/>
          <ac:spMkLst>
            <pc:docMk/>
            <pc:sldMk cId="4117489797" sldId="382"/>
            <ac:spMk id="36" creationId="{53A4098C-4196-458A-B3F5-269711C958D6}"/>
          </ac:spMkLst>
        </pc:spChg>
        <pc:spChg chg="mod">
          <ac:chgData name="Ismail BERRADA" userId="73da661f-8bb3-4988-b405-b85d952bf1cf" providerId="ADAL" clId="{FFA0ADD1-A499-4ED8-96B0-63D49D610240}" dt="2022-01-20T20:26:47.204" v="5133"/>
          <ac:spMkLst>
            <pc:docMk/>
            <pc:sldMk cId="4117489797" sldId="382"/>
            <ac:spMk id="41" creationId="{52493063-FF75-40C1-906B-8BBBAE3D0FBC}"/>
          </ac:spMkLst>
        </pc:spChg>
        <pc:spChg chg="mod">
          <ac:chgData name="Ismail BERRADA" userId="73da661f-8bb3-4988-b405-b85d952bf1cf" providerId="ADAL" clId="{FFA0ADD1-A499-4ED8-96B0-63D49D610240}" dt="2022-01-20T20:28:18.858" v="5162" actId="1076"/>
          <ac:spMkLst>
            <pc:docMk/>
            <pc:sldMk cId="4117489797" sldId="382"/>
            <ac:spMk id="48" creationId="{012099C3-F773-4FBF-B383-62AE56309927}"/>
          </ac:spMkLst>
        </pc:spChg>
        <pc:spChg chg="mod">
          <ac:chgData name="Ismail BERRADA" userId="73da661f-8bb3-4988-b405-b85d952bf1cf" providerId="ADAL" clId="{FFA0ADD1-A499-4ED8-96B0-63D49D610240}" dt="2022-01-20T20:28:18.858" v="5162" actId="1076"/>
          <ac:spMkLst>
            <pc:docMk/>
            <pc:sldMk cId="4117489797" sldId="382"/>
            <ac:spMk id="49" creationId="{5F8DC700-22EF-4EC5-9407-4ADD7DB6F2FA}"/>
          </ac:spMkLst>
        </pc:spChg>
        <pc:spChg chg="mod">
          <ac:chgData name="Ismail BERRADA" userId="73da661f-8bb3-4988-b405-b85d952bf1cf" providerId="ADAL" clId="{FFA0ADD1-A499-4ED8-96B0-63D49D610240}" dt="2022-01-20T20:28:18.858" v="5162" actId="1076"/>
          <ac:spMkLst>
            <pc:docMk/>
            <pc:sldMk cId="4117489797" sldId="382"/>
            <ac:spMk id="50" creationId="{40260DDA-629E-4CBA-BA01-61F7BAD2F831}"/>
          </ac:spMkLst>
        </pc:spChg>
        <pc:spChg chg="mod">
          <ac:chgData name="Ismail BERRADA" userId="73da661f-8bb3-4988-b405-b85d952bf1cf" providerId="ADAL" clId="{FFA0ADD1-A499-4ED8-96B0-63D49D610240}" dt="2022-01-20T20:28:18.858" v="5162" actId="1076"/>
          <ac:spMkLst>
            <pc:docMk/>
            <pc:sldMk cId="4117489797" sldId="382"/>
            <ac:spMk id="51" creationId="{A4C28593-E241-4CC6-A4C8-FDC99A8EDE63}"/>
          </ac:spMkLst>
        </pc:spChg>
        <pc:spChg chg="mod">
          <ac:chgData name="Ismail BERRADA" userId="73da661f-8bb3-4988-b405-b85d952bf1cf" providerId="ADAL" clId="{FFA0ADD1-A499-4ED8-96B0-63D49D610240}" dt="2022-01-20T20:28:18.858" v="5162" actId="1076"/>
          <ac:spMkLst>
            <pc:docMk/>
            <pc:sldMk cId="4117489797" sldId="382"/>
            <ac:spMk id="52" creationId="{53DAC5EC-71A4-464D-9E01-D7ADFE4743E7}"/>
          </ac:spMkLst>
        </pc:spChg>
        <pc:spChg chg="mod">
          <ac:chgData name="Ismail BERRADA" userId="73da661f-8bb3-4988-b405-b85d952bf1cf" providerId="ADAL" clId="{FFA0ADD1-A499-4ED8-96B0-63D49D610240}" dt="2022-01-20T20:28:18.858" v="5162" actId="1076"/>
          <ac:spMkLst>
            <pc:docMk/>
            <pc:sldMk cId="4117489797" sldId="382"/>
            <ac:spMk id="57" creationId="{41808B90-F4B9-4319-9E34-58FFBB04DDD0}"/>
          </ac:spMkLst>
        </pc:spChg>
        <pc:spChg chg="mod">
          <ac:chgData name="Ismail BERRADA" userId="73da661f-8bb3-4988-b405-b85d952bf1cf" providerId="ADAL" clId="{FFA0ADD1-A499-4ED8-96B0-63D49D610240}" dt="2022-01-20T20:28:05.230" v="5154" actId="404"/>
          <ac:spMkLst>
            <pc:docMk/>
            <pc:sldMk cId="4117489797" sldId="382"/>
            <ac:spMk id="177" creationId="{00000000-0000-0000-0000-000000000000}"/>
          </ac:spMkLst>
        </pc:spChg>
        <pc:grpChg chg="add del mod">
          <ac:chgData name="Ismail BERRADA" userId="73da661f-8bb3-4988-b405-b85d952bf1cf" providerId="ADAL" clId="{FFA0ADD1-A499-4ED8-96B0-63D49D610240}" dt="2022-01-20T20:27:02.207" v="5136"/>
          <ac:grpSpMkLst>
            <pc:docMk/>
            <pc:sldMk cId="4117489797" sldId="382"/>
            <ac:grpSpMk id="29" creationId="{F5C3F71A-AA62-4814-8416-11D9C8669E9F}"/>
          </ac:grpSpMkLst>
        </pc:grpChg>
        <pc:grpChg chg="add mod">
          <ac:chgData name="Ismail BERRADA" userId="73da661f-8bb3-4988-b405-b85d952bf1cf" providerId="ADAL" clId="{FFA0ADD1-A499-4ED8-96B0-63D49D610240}" dt="2022-01-20T20:28:18.858" v="5162" actId="1076"/>
          <ac:grpSpMkLst>
            <pc:docMk/>
            <pc:sldMk cId="4117489797" sldId="382"/>
            <ac:grpSpMk id="45" creationId="{3F8D785C-D725-4AA1-9A25-FBE63C5FADF2}"/>
          </ac:grpSpMkLst>
        </pc:grpChg>
        <pc:picChg chg="add del mod">
          <ac:chgData name="Ismail BERRADA" userId="73da661f-8bb3-4988-b405-b85d952bf1cf" providerId="ADAL" clId="{FFA0ADD1-A499-4ED8-96B0-63D49D610240}" dt="2022-01-20T20:26:46.343" v="5132"/>
          <ac:picMkLst>
            <pc:docMk/>
            <pc:sldMk cId="4117489797" sldId="382"/>
            <ac:picMk id="8" creationId="{85C69929-0917-4E3A-871A-9ECC69D04EFA}"/>
          </ac:picMkLst>
        </pc:picChg>
        <pc:picChg chg="add del mod">
          <ac:chgData name="Ismail BERRADA" userId="73da661f-8bb3-4988-b405-b85d952bf1cf" providerId="ADAL" clId="{FFA0ADD1-A499-4ED8-96B0-63D49D610240}" dt="2022-01-20T20:26:46.343" v="5132"/>
          <ac:picMkLst>
            <pc:docMk/>
            <pc:sldMk cId="4117489797" sldId="382"/>
            <ac:picMk id="9" creationId="{A3FB0C70-181A-48CD-B224-FE7F9BAB5B2E}"/>
          </ac:picMkLst>
        </pc:picChg>
        <pc:picChg chg="mod">
          <ac:chgData name="Ismail BERRADA" userId="73da661f-8bb3-4988-b405-b85d952bf1cf" providerId="ADAL" clId="{FFA0ADD1-A499-4ED8-96B0-63D49D610240}" dt="2022-01-20T20:26:47.204" v="5133"/>
          <ac:picMkLst>
            <pc:docMk/>
            <pc:sldMk cId="4117489797" sldId="382"/>
            <ac:picMk id="30" creationId="{EABD9166-DF8B-4791-8355-4DBD0E2F0503}"/>
          </ac:picMkLst>
        </pc:picChg>
        <pc:picChg chg="mod">
          <ac:chgData name="Ismail BERRADA" userId="73da661f-8bb3-4988-b405-b85d952bf1cf" providerId="ADAL" clId="{FFA0ADD1-A499-4ED8-96B0-63D49D610240}" dt="2022-01-20T20:26:47.204" v="5133"/>
          <ac:picMkLst>
            <pc:docMk/>
            <pc:sldMk cId="4117489797" sldId="382"/>
            <ac:picMk id="31" creationId="{9F1D5124-D25B-40A2-928D-7C8479C91DEE}"/>
          </ac:picMkLst>
        </pc:picChg>
        <pc:picChg chg="mod">
          <ac:chgData name="Ismail BERRADA" userId="73da661f-8bb3-4988-b405-b85d952bf1cf" providerId="ADAL" clId="{FFA0ADD1-A499-4ED8-96B0-63D49D610240}" dt="2022-01-20T20:28:18.858" v="5162" actId="1076"/>
          <ac:picMkLst>
            <pc:docMk/>
            <pc:sldMk cId="4117489797" sldId="382"/>
            <ac:picMk id="46" creationId="{61BD16ED-EADB-4EF8-A176-92D33A7CBF8C}"/>
          </ac:picMkLst>
        </pc:picChg>
        <pc:picChg chg="mod">
          <ac:chgData name="Ismail BERRADA" userId="73da661f-8bb3-4988-b405-b85d952bf1cf" providerId="ADAL" clId="{FFA0ADD1-A499-4ED8-96B0-63D49D610240}" dt="2022-01-20T20:28:18.858" v="5162" actId="1076"/>
          <ac:picMkLst>
            <pc:docMk/>
            <pc:sldMk cId="4117489797" sldId="382"/>
            <ac:picMk id="47" creationId="{D7DC4BD0-83D0-4D2E-B7E8-544267A5C50B}"/>
          </ac:picMkLst>
        </pc:picChg>
        <pc:cxnChg chg="add del mod">
          <ac:chgData name="Ismail BERRADA" userId="73da661f-8bb3-4988-b405-b85d952bf1cf" providerId="ADAL" clId="{FFA0ADD1-A499-4ED8-96B0-63D49D610240}" dt="2022-01-20T20:26:46.343" v="5132"/>
          <ac:cxnSpMkLst>
            <pc:docMk/>
            <pc:sldMk cId="4117489797" sldId="382"/>
            <ac:cxnSpMk id="15" creationId="{6C333A14-CFDB-43F4-A113-C6FE5C459D53}"/>
          </ac:cxnSpMkLst>
        </pc:cxnChg>
        <pc:cxnChg chg="add del mod">
          <ac:chgData name="Ismail BERRADA" userId="73da661f-8bb3-4988-b405-b85d952bf1cf" providerId="ADAL" clId="{FFA0ADD1-A499-4ED8-96B0-63D49D610240}" dt="2022-01-20T20:26:46.343" v="5132"/>
          <ac:cxnSpMkLst>
            <pc:docMk/>
            <pc:sldMk cId="4117489797" sldId="382"/>
            <ac:cxnSpMk id="17" creationId="{1A760A57-49B6-485F-A0B6-B7D1E8FD20FA}"/>
          </ac:cxnSpMkLst>
        </pc:cxnChg>
        <pc:cxnChg chg="add del mod">
          <ac:chgData name="Ismail BERRADA" userId="73da661f-8bb3-4988-b405-b85d952bf1cf" providerId="ADAL" clId="{FFA0ADD1-A499-4ED8-96B0-63D49D610240}" dt="2022-01-20T20:26:46.343" v="5132"/>
          <ac:cxnSpMkLst>
            <pc:docMk/>
            <pc:sldMk cId="4117489797" sldId="382"/>
            <ac:cxnSpMk id="18" creationId="{081B3D94-D09B-43B9-869E-758C26AFD056}"/>
          </ac:cxnSpMkLst>
        </pc:cxnChg>
        <pc:cxnChg chg="add del mod">
          <ac:chgData name="Ismail BERRADA" userId="73da661f-8bb3-4988-b405-b85d952bf1cf" providerId="ADAL" clId="{FFA0ADD1-A499-4ED8-96B0-63D49D610240}" dt="2022-01-20T20:26:46.343" v="5132"/>
          <ac:cxnSpMkLst>
            <pc:docMk/>
            <pc:sldMk cId="4117489797" sldId="382"/>
            <ac:cxnSpMk id="19" creationId="{F8CBEF1A-FC06-482F-AE2E-B77AB044443E}"/>
          </ac:cxnSpMkLst>
        </pc:cxnChg>
        <pc:cxnChg chg="add del mod">
          <ac:chgData name="Ismail BERRADA" userId="73da661f-8bb3-4988-b405-b85d952bf1cf" providerId="ADAL" clId="{FFA0ADD1-A499-4ED8-96B0-63D49D610240}" dt="2022-01-20T20:26:46.343" v="5132"/>
          <ac:cxnSpMkLst>
            <pc:docMk/>
            <pc:sldMk cId="4117489797" sldId="382"/>
            <ac:cxnSpMk id="21" creationId="{3093C2FD-CE97-45C7-84C5-3A78BE6C923B}"/>
          </ac:cxnSpMkLst>
        </pc:cxnChg>
        <pc:cxnChg chg="add del mod">
          <ac:chgData name="Ismail BERRADA" userId="73da661f-8bb3-4988-b405-b85d952bf1cf" providerId="ADAL" clId="{FFA0ADD1-A499-4ED8-96B0-63D49D610240}" dt="2022-01-20T20:26:46.343" v="5132"/>
          <ac:cxnSpMkLst>
            <pc:docMk/>
            <pc:sldMk cId="4117489797" sldId="382"/>
            <ac:cxnSpMk id="22" creationId="{93CAD173-849A-4443-9734-E0D112CF66F2}"/>
          </ac:cxnSpMkLst>
        </pc:cxnChg>
        <pc:cxnChg chg="add del mod">
          <ac:chgData name="Ismail BERRADA" userId="73da661f-8bb3-4988-b405-b85d952bf1cf" providerId="ADAL" clId="{FFA0ADD1-A499-4ED8-96B0-63D49D610240}" dt="2022-01-20T20:26:46.343" v="5132"/>
          <ac:cxnSpMkLst>
            <pc:docMk/>
            <pc:sldMk cId="4117489797" sldId="382"/>
            <ac:cxnSpMk id="23" creationId="{9663D7AD-83D4-406F-A63A-BF16BBC55234}"/>
          </ac:cxnSpMkLst>
        </pc:cxnChg>
        <pc:cxnChg chg="mod">
          <ac:chgData name="Ismail BERRADA" userId="73da661f-8bb3-4988-b405-b85d952bf1cf" providerId="ADAL" clId="{FFA0ADD1-A499-4ED8-96B0-63D49D610240}" dt="2022-01-20T20:26:47.204" v="5133"/>
          <ac:cxnSpMkLst>
            <pc:docMk/>
            <pc:sldMk cId="4117489797" sldId="382"/>
            <ac:cxnSpMk id="37" creationId="{17F5D481-4DE7-4393-94B8-EDACE707EBE3}"/>
          </ac:cxnSpMkLst>
        </pc:cxnChg>
        <pc:cxnChg chg="mod">
          <ac:chgData name="Ismail BERRADA" userId="73da661f-8bb3-4988-b405-b85d952bf1cf" providerId="ADAL" clId="{FFA0ADD1-A499-4ED8-96B0-63D49D610240}" dt="2022-01-20T20:26:47.204" v="5133"/>
          <ac:cxnSpMkLst>
            <pc:docMk/>
            <pc:sldMk cId="4117489797" sldId="382"/>
            <ac:cxnSpMk id="38" creationId="{481FBCCE-DDDE-4DD3-B927-D581E2C45E6D}"/>
          </ac:cxnSpMkLst>
        </pc:cxnChg>
        <pc:cxnChg chg="mod">
          <ac:chgData name="Ismail BERRADA" userId="73da661f-8bb3-4988-b405-b85d952bf1cf" providerId="ADAL" clId="{FFA0ADD1-A499-4ED8-96B0-63D49D610240}" dt="2022-01-20T20:26:47.204" v="5133"/>
          <ac:cxnSpMkLst>
            <pc:docMk/>
            <pc:sldMk cId="4117489797" sldId="382"/>
            <ac:cxnSpMk id="39" creationId="{9CF17369-36E8-43EE-9E15-C8F7B26C40FC}"/>
          </ac:cxnSpMkLst>
        </pc:cxnChg>
        <pc:cxnChg chg="mod">
          <ac:chgData name="Ismail BERRADA" userId="73da661f-8bb3-4988-b405-b85d952bf1cf" providerId="ADAL" clId="{FFA0ADD1-A499-4ED8-96B0-63D49D610240}" dt="2022-01-20T20:26:47.204" v="5133"/>
          <ac:cxnSpMkLst>
            <pc:docMk/>
            <pc:sldMk cId="4117489797" sldId="382"/>
            <ac:cxnSpMk id="40" creationId="{7688E3AB-14E1-44F9-9D59-867580EDD4A4}"/>
          </ac:cxnSpMkLst>
        </pc:cxnChg>
        <pc:cxnChg chg="mod">
          <ac:chgData name="Ismail BERRADA" userId="73da661f-8bb3-4988-b405-b85d952bf1cf" providerId="ADAL" clId="{FFA0ADD1-A499-4ED8-96B0-63D49D610240}" dt="2022-01-20T20:26:47.204" v="5133"/>
          <ac:cxnSpMkLst>
            <pc:docMk/>
            <pc:sldMk cId="4117489797" sldId="382"/>
            <ac:cxnSpMk id="42" creationId="{031BA909-3547-4829-8C51-C05108F89FFD}"/>
          </ac:cxnSpMkLst>
        </pc:cxnChg>
        <pc:cxnChg chg="mod">
          <ac:chgData name="Ismail BERRADA" userId="73da661f-8bb3-4988-b405-b85d952bf1cf" providerId="ADAL" clId="{FFA0ADD1-A499-4ED8-96B0-63D49D610240}" dt="2022-01-20T20:26:47.204" v="5133"/>
          <ac:cxnSpMkLst>
            <pc:docMk/>
            <pc:sldMk cId="4117489797" sldId="382"/>
            <ac:cxnSpMk id="43" creationId="{FFE8E53A-2D1A-490B-92C8-EC6290B2CEA4}"/>
          </ac:cxnSpMkLst>
        </pc:cxnChg>
        <pc:cxnChg chg="mod">
          <ac:chgData name="Ismail BERRADA" userId="73da661f-8bb3-4988-b405-b85d952bf1cf" providerId="ADAL" clId="{FFA0ADD1-A499-4ED8-96B0-63D49D610240}" dt="2022-01-20T20:26:47.204" v="5133"/>
          <ac:cxnSpMkLst>
            <pc:docMk/>
            <pc:sldMk cId="4117489797" sldId="382"/>
            <ac:cxnSpMk id="44" creationId="{D69B688C-C1C3-4C9E-B4E8-5C2C8046C3B1}"/>
          </ac:cxnSpMkLst>
        </pc:cxnChg>
        <pc:cxnChg chg="mod">
          <ac:chgData name="Ismail BERRADA" userId="73da661f-8bb3-4988-b405-b85d952bf1cf" providerId="ADAL" clId="{FFA0ADD1-A499-4ED8-96B0-63D49D610240}" dt="2022-01-20T20:28:18.858" v="5162" actId="1076"/>
          <ac:cxnSpMkLst>
            <pc:docMk/>
            <pc:sldMk cId="4117489797" sldId="382"/>
            <ac:cxnSpMk id="53" creationId="{27F63C3F-EA2B-41F5-93C5-9FB6515EB598}"/>
          </ac:cxnSpMkLst>
        </pc:cxnChg>
        <pc:cxnChg chg="mod">
          <ac:chgData name="Ismail BERRADA" userId="73da661f-8bb3-4988-b405-b85d952bf1cf" providerId="ADAL" clId="{FFA0ADD1-A499-4ED8-96B0-63D49D610240}" dt="2022-01-20T20:28:18.858" v="5162" actId="1076"/>
          <ac:cxnSpMkLst>
            <pc:docMk/>
            <pc:sldMk cId="4117489797" sldId="382"/>
            <ac:cxnSpMk id="54" creationId="{B30B07F1-7F7B-4CBD-8BA5-EF97042DABCE}"/>
          </ac:cxnSpMkLst>
        </pc:cxnChg>
        <pc:cxnChg chg="mod">
          <ac:chgData name="Ismail BERRADA" userId="73da661f-8bb3-4988-b405-b85d952bf1cf" providerId="ADAL" clId="{FFA0ADD1-A499-4ED8-96B0-63D49D610240}" dt="2022-01-20T20:28:18.858" v="5162" actId="1076"/>
          <ac:cxnSpMkLst>
            <pc:docMk/>
            <pc:sldMk cId="4117489797" sldId="382"/>
            <ac:cxnSpMk id="55" creationId="{DF79DA44-B626-4370-BE53-C9E84F9121B7}"/>
          </ac:cxnSpMkLst>
        </pc:cxnChg>
        <pc:cxnChg chg="mod">
          <ac:chgData name="Ismail BERRADA" userId="73da661f-8bb3-4988-b405-b85d952bf1cf" providerId="ADAL" clId="{FFA0ADD1-A499-4ED8-96B0-63D49D610240}" dt="2022-01-20T20:28:18.858" v="5162" actId="1076"/>
          <ac:cxnSpMkLst>
            <pc:docMk/>
            <pc:sldMk cId="4117489797" sldId="382"/>
            <ac:cxnSpMk id="56" creationId="{B7D76C4C-7ED3-4041-8E39-2B7D32616459}"/>
          </ac:cxnSpMkLst>
        </pc:cxnChg>
        <pc:cxnChg chg="mod">
          <ac:chgData name="Ismail BERRADA" userId="73da661f-8bb3-4988-b405-b85d952bf1cf" providerId="ADAL" clId="{FFA0ADD1-A499-4ED8-96B0-63D49D610240}" dt="2022-01-20T20:28:18.858" v="5162" actId="1076"/>
          <ac:cxnSpMkLst>
            <pc:docMk/>
            <pc:sldMk cId="4117489797" sldId="382"/>
            <ac:cxnSpMk id="58" creationId="{0916A3ED-2F82-4A9F-8396-807AA09FB781}"/>
          </ac:cxnSpMkLst>
        </pc:cxnChg>
        <pc:cxnChg chg="mod">
          <ac:chgData name="Ismail BERRADA" userId="73da661f-8bb3-4988-b405-b85d952bf1cf" providerId="ADAL" clId="{FFA0ADD1-A499-4ED8-96B0-63D49D610240}" dt="2022-01-20T20:28:18.858" v="5162" actId="1076"/>
          <ac:cxnSpMkLst>
            <pc:docMk/>
            <pc:sldMk cId="4117489797" sldId="382"/>
            <ac:cxnSpMk id="59" creationId="{2B83DE48-1736-4DA1-964E-B31E88CA56DB}"/>
          </ac:cxnSpMkLst>
        </pc:cxnChg>
        <pc:cxnChg chg="mod">
          <ac:chgData name="Ismail BERRADA" userId="73da661f-8bb3-4988-b405-b85d952bf1cf" providerId="ADAL" clId="{FFA0ADD1-A499-4ED8-96B0-63D49D610240}" dt="2022-01-20T20:28:18.858" v="5162" actId="1076"/>
          <ac:cxnSpMkLst>
            <pc:docMk/>
            <pc:sldMk cId="4117489797" sldId="382"/>
            <ac:cxnSpMk id="60" creationId="{4ECBA5BA-14F9-4026-86E8-7943F42368BB}"/>
          </ac:cxnSpMkLst>
        </pc:cxnChg>
      </pc:sldChg>
      <pc:sldChg chg="addSp delSp modSp add mod ord">
        <pc:chgData name="Ismail BERRADA" userId="73da661f-8bb3-4988-b405-b85d952bf1cf" providerId="ADAL" clId="{FFA0ADD1-A499-4ED8-96B0-63D49D610240}" dt="2022-01-20T20:36:47.779" v="5198"/>
        <pc:sldMkLst>
          <pc:docMk/>
          <pc:sldMk cId="184785534" sldId="383"/>
        </pc:sldMkLst>
        <pc:spChg chg="add mod">
          <ac:chgData name="Ismail BERRADA" userId="73da661f-8bb3-4988-b405-b85d952bf1cf" providerId="ADAL" clId="{FFA0ADD1-A499-4ED8-96B0-63D49D610240}" dt="2022-01-20T20:36:43.155" v="5196" actId="14100"/>
          <ac:spMkLst>
            <pc:docMk/>
            <pc:sldMk cId="184785534" sldId="383"/>
            <ac:spMk id="5" creationId="{CE15D16F-E5E0-4B4F-9605-7AF7F96D7774}"/>
          </ac:spMkLst>
        </pc:spChg>
        <pc:spChg chg="del">
          <ac:chgData name="Ismail BERRADA" userId="73da661f-8bb3-4988-b405-b85d952bf1cf" providerId="ADAL" clId="{FFA0ADD1-A499-4ED8-96B0-63D49D610240}" dt="2022-01-20T20:34:38.525" v="5166" actId="478"/>
          <ac:spMkLst>
            <pc:docMk/>
            <pc:sldMk cId="184785534" sldId="383"/>
            <ac:spMk id="16" creationId="{38E9F913-A9DF-4AD5-BB2D-56F921358994}"/>
          </ac:spMkLst>
        </pc:spChg>
        <pc:picChg chg="add mod">
          <ac:chgData name="Ismail BERRADA" userId="73da661f-8bb3-4988-b405-b85d952bf1cf" providerId="ADAL" clId="{FFA0ADD1-A499-4ED8-96B0-63D49D610240}" dt="2022-01-20T20:36:12.598" v="5192" actId="171"/>
          <ac:picMkLst>
            <pc:docMk/>
            <pc:sldMk cId="184785534" sldId="383"/>
            <ac:picMk id="6" creationId="{48CFE3D0-6882-4B31-BD67-B889AFAA8098}"/>
          </ac:picMkLst>
        </pc:picChg>
      </pc:sldChg>
      <pc:sldChg chg="addSp delSp modSp add mod">
        <pc:chgData name="Ismail BERRADA" userId="73da661f-8bb3-4988-b405-b85d952bf1cf" providerId="ADAL" clId="{FFA0ADD1-A499-4ED8-96B0-63D49D610240}" dt="2022-01-20T21:23:32.030" v="5495" actId="478"/>
        <pc:sldMkLst>
          <pc:docMk/>
          <pc:sldMk cId="1216610137" sldId="384"/>
        </pc:sldMkLst>
        <pc:spChg chg="add del">
          <ac:chgData name="Ismail BERRADA" userId="73da661f-8bb3-4988-b405-b85d952bf1cf" providerId="ADAL" clId="{FFA0ADD1-A499-4ED8-96B0-63D49D610240}" dt="2022-01-20T21:23:32.030" v="5495" actId="478"/>
          <ac:spMkLst>
            <pc:docMk/>
            <pc:sldMk cId="1216610137" sldId="384"/>
            <ac:spMk id="2" creationId="{82F1F8A3-7DAA-4A9D-B8C1-A45F3A6695BC}"/>
          </ac:spMkLst>
        </pc:spChg>
        <pc:spChg chg="add del mod">
          <ac:chgData name="Ismail BERRADA" userId="73da661f-8bb3-4988-b405-b85d952bf1cf" providerId="ADAL" clId="{FFA0ADD1-A499-4ED8-96B0-63D49D610240}" dt="2022-01-20T21:23:29.380" v="5494" actId="478"/>
          <ac:spMkLst>
            <pc:docMk/>
            <pc:sldMk cId="1216610137" sldId="384"/>
            <ac:spMk id="3" creationId="{A7598A9C-599F-45B1-B484-F5FF3AD44AC5}"/>
          </ac:spMkLst>
        </pc:spChg>
        <pc:spChg chg="add del mod">
          <ac:chgData name="Ismail BERRADA" userId="73da661f-8bb3-4988-b405-b85d952bf1cf" providerId="ADAL" clId="{FFA0ADD1-A499-4ED8-96B0-63D49D610240}" dt="2022-01-20T21:10:18.305" v="5327"/>
          <ac:spMkLst>
            <pc:docMk/>
            <pc:sldMk cId="1216610137" sldId="384"/>
            <ac:spMk id="4" creationId="{FCFEA129-3EE2-44A0-9407-F9673A75E0C1}"/>
          </ac:spMkLst>
        </pc:spChg>
        <pc:spChg chg="mod">
          <ac:chgData name="Ismail BERRADA" userId="73da661f-8bb3-4988-b405-b85d952bf1cf" providerId="ADAL" clId="{FFA0ADD1-A499-4ED8-96B0-63D49D610240}" dt="2022-01-20T21:14:43.254" v="5400" actId="6549"/>
          <ac:spMkLst>
            <pc:docMk/>
            <pc:sldMk cId="1216610137" sldId="384"/>
            <ac:spMk id="16" creationId="{38E9F913-A9DF-4AD5-BB2D-56F921358994}"/>
          </ac:spMkLst>
        </pc:spChg>
      </pc:sldChg>
      <pc:sldChg chg="addSp delSp modSp add mod">
        <pc:chgData name="Ismail BERRADA" userId="73da661f-8bb3-4988-b405-b85d952bf1cf" providerId="ADAL" clId="{FFA0ADD1-A499-4ED8-96B0-63D49D610240}" dt="2022-01-20T21:23:38.620" v="5497" actId="478"/>
        <pc:sldMkLst>
          <pc:docMk/>
          <pc:sldMk cId="860955981" sldId="385"/>
        </pc:sldMkLst>
        <pc:spChg chg="del">
          <ac:chgData name="Ismail BERRADA" userId="73da661f-8bb3-4988-b405-b85d952bf1cf" providerId="ADAL" clId="{FFA0ADD1-A499-4ED8-96B0-63D49D610240}" dt="2022-01-20T21:23:38.620" v="5497" actId="478"/>
          <ac:spMkLst>
            <pc:docMk/>
            <pc:sldMk cId="860955981" sldId="385"/>
            <ac:spMk id="2" creationId="{82F1F8A3-7DAA-4A9D-B8C1-A45F3A6695BC}"/>
          </ac:spMkLst>
        </pc:spChg>
        <pc:spChg chg="del">
          <ac:chgData name="Ismail BERRADA" userId="73da661f-8bb3-4988-b405-b85d952bf1cf" providerId="ADAL" clId="{FFA0ADD1-A499-4ED8-96B0-63D49D610240}" dt="2022-01-20T21:23:36.876" v="5496" actId="478"/>
          <ac:spMkLst>
            <pc:docMk/>
            <pc:sldMk cId="860955981" sldId="385"/>
            <ac:spMk id="3" creationId="{A7598A9C-599F-45B1-B484-F5FF3AD44AC5}"/>
          </ac:spMkLst>
        </pc:spChg>
        <pc:spChg chg="add del mod">
          <ac:chgData name="Ismail BERRADA" userId="73da661f-8bb3-4988-b405-b85d952bf1cf" providerId="ADAL" clId="{FFA0ADD1-A499-4ED8-96B0-63D49D610240}" dt="2022-01-20T21:13:16.481" v="5368"/>
          <ac:spMkLst>
            <pc:docMk/>
            <pc:sldMk cId="860955981" sldId="385"/>
            <ac:spMk id="4" creationId="{6BE90E50-671A-4439-9E0B-F524BBAB98F6}"/>
          </ac:spMkLst>
        </pc:spChg>
        <pc:spChg chg="mod">
          <ac:chgData name="Ismail BERRADA" userId="73da661f-8bb3-4988-b405-b85d952bf1cf" providerId="ADAL" clId="{FFA0ADD1-A499-4ED8-96B0-63D49D610240}" dt="2022-01-20T21:13:45.597" v="5372" actId="6549"/>
          <ac:spMkLst>
            <pc:docMk/>
            <pc:sldMk cId="860955981" sldId="385"/>
            <ac:spMk id="16" creationId="{38E9F913-A9DF-4AD5-BB2D-56F921358994}"/>
          </ac:spMkLst>
        </pc:spChg>
      </pc:sldChg>
      <pc:sldChg chg="addSp delSp modSp add mod">
        <pc:chgData name="Ismail BERRADA" userId="73da661f-8bb3-4988-b405-b85d952bf1cf" providerId="ADAL" clId="{FFA0ADD1-A499-4ED8-96B0-63D49D610240}" dt="2022-01-20T21:23:45.749" v="5499" actId="478"/>
        <pc:sldMkLst>
          <pc:docMk/>
          <pc:sldMk cId="3559460367" sldId="386"/>
        </pc:sldMkLst>
        <pc:spChg chg="del">
          <ac:chgData name="Ismail BERRADA" userId="73da661f-8bb3-4988-b405-b85d952bf1cf" providerId="ADAL" clId="{FFA0ADD1-A499-4ED8-96B0-63D49D610240}" dt="2022-01-20T21:23:45.749" v="5499" actId="478"/>
          <ac:spMkLst>
            <pc:docMk/>
            <pc:sldMk cId="3559460367" sldId="386"/>
            <ac:spMk id="2" creationId="{82F1F8A3-7DAA-4A9D-B8C1-A45F3A6695BC}"/>
          </ac:spMkLst>
        </pc:spChg>
        <pc:spChg chg="del">
          <ac:chgData name="Ismail BERRADA" userId="73da661f-8bb3-4988-b405-b85d952bf1cf" providerId="ADAL" clId="{FFA0ADD1-A499-4ED8-96B0-63D49D610240}" dt="2022-01-20T21:23:44.091" v="5498" actId="478"/>
          <ac:spMkLst>
            <pc:docMk/>
            <pc:sldMk cId="3559460367" sldId="386"/>
            <ac:spMk id="3" creationId="{A7598A9C-599F-45B1-B484-F5FF3AD44AC5}"/>
          </ac:spMkLst>
        </pc:spChg>
        <pc:spChg chg="add del mod">
          <ac:chgData name="Ismail BERRADA" userId="73da661f-8bb3-4988-b405-b85d952bf1cf" providerId="ADAL" clId="{FFA0ADD1-A499-4ED8-96B0-63D49D610240}" dt="2022-01-20T21:19:27.258" v="5470"/>
          <ac:spMkLst>
            <pc:docMk/>
            <pc:sldMk cId="3559460367" sldId="386"/>
            <ac:spMk id="4" creationId="{21D82774-685E-433E-987E-FCCFB1F7AAAC}"/>
          </ac:spMkLst>
        </pc:spChg>
        <pc:spChg chg="mod">
          <ac:chgData name="Ismail BERRADA" userId="73da661f-8bb3-4988-b405-b85d952bf1cf" providerId="ADAL" clId="{FFA0ADD1-A499-4ED8-96B0-63D49D610240}" dt="2022-01-20T21:19:43.710" v="5477" actId="20577"/>
          <ac:spMkLst>
            <pc:docMk/>
            <pc:sldMk cId="3559460367" sldId="386"/>
            <ac:spMk id="16" creationId="{38E9F913-A9DF-4AD5-BB2D-56F921358994}"/>
          </ac:spMkLst>
        </pc:spChg>
      </pc:sldChg>
      <pc:sldChg chg="modSp add del mod">
        <pc:chgData name="Ismail BERRADA" userId="73da661f-8bb3-4988-b405-b85d952bf1cf" providerId="ADAL" clId="{FFA0ADD1-A499-4ED8-96B0-63D49D610240}" dt="2022-01-20T21:38:46.118" v="5536" actId="2696"/>
        <pc:sldMkLst>
          <pc:docMk/>
          <pc:sldMk cId="3005787639" sldId="387"/>
        </pc:sldMkLst>
        <pc:spChg chg="mod">
          <ac:chgData name="Ismail BERRADA" userId="73da661f-8bb3-4988-b405-b85d952bf1cf" providerId="ADAL" clId="{FFA0ADD1-A499-4ED8-96B0-63D49D610240}" dt="2022-01-20T21:25:22.718" v="5534" actId="20577"/>
          <ac:spMkLst>
            <pc:docMk/>
            <pc:sldMk cId="3005787639" sldId="387"/>
            <ac:spMk id="92" creationId="{00000000-0000-0000-0000-000000000000}"/>
          </ac:spMkLst>
        </pc:spChg>
      </pc:sldChg>
      <pc:sldChg chg="modSp add mod">
        <pc:chgData name="Ismail BERRADA" userId="73da661f-8bb3-4988-b405-b85d952bf1cf" providerId="ADAL" clId="{FFA0ADD1-A499-4ED8-96B0-63D49D610240}" dt="2022-01-20T21:46:21.859" v="5582" actId="20577"/>
        <pc:sldMkLst>
          <pc:docMk/>
          <pc:sldMk cId="3667095028" sldId="387"/>
        </pc:sldMkLst>
        <pc:spChg chg="mod">
          <ac:chgData name="Ismail BERRADA" userId="73da661f-8bb3-4988-b405-b85d952bf1cf" providerId="ADAL" clId="{FFA0ADD1-A499-4ED8-96B0-63D49D610240}" dt="2022-01-20T21:46:21.859" v="5582" actId="20577"/>
          <ac:spMkLst>
            <pc:docMk/>
            <pc:sldMk cId="3667095028" sldId="387"/>
            <ac:spMk id="92" creationId="{00000000-0000-0000-0000-000000000000}"/>
          </ac:spMkLst>
        </pc:spChg>
      </pc:sldChg>
      <pc:sldChg chg="modSp add mod">
        <pc:chgData name="Ismail BERRADA" userId="73da661f-8bb3-4988-b405-b85d952bf1cf" providerId="ADAL" clId="{FFA0ADD1-A499-4ED8-96B0-63D49D610240}" dt="2022-01-21T10:03:51.338" v="5631" actId="20577"/>
        <pc:sldMkLst>
          <pc:docMk/>
          <pc:sldMk cId="3111784571" sldId="388"/>
        </pc:sldMkLst>
        <pc:spChg chg="mod">
          <ac:chgData name="Ismail BERRADA" userId="73da661f-8bb3-4988-b405-b85d952bf1cf" providerId="ADAL" clId="{FFA0ADD1-A499-4ED8-96B0-63D49D610240}" dt="2022-01-21T10:03:51.338" v="5631" actId="20577"/>
          <ac:spMkLst>
            <pc:docMk/>
            <pc:sldMk cId="3111784571" sldId="388"/>
            <ac:spMk id="176" creationId="{00000000-0000-0000-0000-000000000000}"/>
          </ac:spMkLst>
        </pc:spChg>
      </pc:sldChg>
      <pc:sldChg chg="addSp modSp add mod">
        <pc:chgData name="Ismail BERRADA" userId="73da661f-8bb3-4988-b405-b85d952bf1cf" providerId="ADAL" clId="{FFA0ADD1-A499-4ED8-96B0-63D49D610240}" dt="2022-01-21T10:18:24.696" v="5661" actId="20577"/>
        <pc:sldMkLst>
          <pc:docMk/>
          <pc:sldMk cId="3472932872" sldId="389"/>
        </pc:sldMkLst>
        <pc:spChg chg="mod">
          <ac:chgData name="Ismail BERRADA" userId="73da661f-8bb3-4988-b405-b85d952bf1cf" providerId="ADAL" clId="{FFA0ADD1-A499-4ED8-96B0-63D49D610240}" dt="2022-01-21T10:16:50.189" v="5654" actId="1076"/>
          <ac:spMkLst>
            <pc:docMk/>
            <pc:sldMk cId="3472932872" sldId="389"/>
            <ac:spMk id="5" creationId="{FD5FCD39-A027-4AEA-9BAE-19AC8025641C}"/>
          </ac:spMkLst>
        </pc:spChg>
        <pc:spChg chg="mod">
          <ac:chgData name="Ismail BERRADA" userId="73da661f-8bb3-4988-b405-b85d952bf1cf" providerId="ADAL" clId="{FFA0ADD1-A499-4ED8-96B0-63D49D610240}" dt="2022-01-21T10:18:24.696" v="5661" actId="20577"/>
          <ac:spMkLst>
            <pc:docMk/>
            <pc:sldMk cId="3472932872" sldId="389"/>
            <ac:spMk id="176" creationId="{00000000-0000-0000-0000-000000000000}"/>
          </ac:spMkLst>
        </pc:spChg>
        <pc:picChg chg="add mod">
          <ac:chgData name="Ismail BERRADA" userId="73da661f-8bb3-4988-b405-b85d952bf1cf" providerId="ADAL" clId="{FFA0ADD1-A499-4ED8-96B0-63D49D610240}" dt="2022-01-21T10:18:00.149" v="5657" actId="14100"/>
          <ac:picMkLst>
            <pc:docMk/>
            <pc:sldMk cId="3472932872" sldId="389"/>
            <ac:picMk id="6" creationId="{EB787154-7BBD-4DF7-9B9B-822E0F3F83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robjhyndman.com/files/2-biasvardecomp.pdf"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732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872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3966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64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695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799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589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539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67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76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030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671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3281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95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0421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2522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1912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157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836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565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634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835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1548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7490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942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sz="1200" dirty="0" err="1"/>
              <a:t>Parsimonious</a:t>
            </a:r>
            <a:r>
              <a:rPr lang="fr-FR" sz="1200" dirty="0"/>
              <a:t> = </a:t>
            </a:r>
            <a:r>
              <a:rPr lang="fr-FR" sz="1200" dirty="0" err="1"/>
              <a:t>tight</a:t>
            </a:r>
            <a:endParaRPr dirty="0"/>
          </a:p>
        </p:txBody>
      </p:sp>
      <p:sp>
        <p:nvSpPr>
          <p:cNvPr id="164" name="Google Shape;1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079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https://www4.stat.ncsu.edu/~lu/ST7901/lecture%20notes/2019Lect7_shrink_lassoBeyond.pdf</a:t>
            </a:r>
            <a:endParaRPr dirty="0"/>
          </a:p>
        </p:txBody>
      </p:sp>
      <p:sp>
        <p:nvSpPr>
          <p:cNvPr id="190" name="Google Shape;1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https://www4.stat.ncsu.edu/~lu/ST7901/lecture%20notes/2019Lect7_shrink_lassoBeyond.pdf</a:t>
            </a:r>
            <a:endParaRPr dirty="0"/>
          </a:p>
        </p:txBody>
      </p:sp>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½ : </a:t>
            </a:r>
            <a:r>
              <a:rPr lang="fr-FR" dirty="0" err="1"/>
              <a:t>maybe</a:t>
            </a:r>
            <a:r>
              <a:rPr lang="fr-FR" dirty="0"/>
              <a:t> </a:t>
            </a:r>
            <a:r>
              <a:rPr lang="fr-FR" dirty="0" err="1"/>
              <a:t>any</a:t>
            </a:r>
            <a:r>
              <a:rPr lang="fr-FR" dirty="0"/>
              <a:t> value</a:t>
            </a:r>
            <a:endParaRPr dirty="0"/>
          </a:p>
        </p:txBody>
      </p:sp>
      <p:sp>
        <p:nvSpPr>
          <p:cNvPr id="208" name="Google Shape;20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2267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 irreducible error is the error that we can not remove with our model, or with any </a:t>
            </a:r>
            <a:r>
              <a:rPr lang="en-US"/>
              <a:t>model. The </a:t>
            </a:r>
            <a:r>
              <a:rPr lang="en-US" dirty="0"/>
              <a:t>error is caused by elements outside our control, such as statistical noise in the observations.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For </a:t>
            </a:r>
            <a:r>
              <a:rPr lang="fr-FR" dirty="0" err="1"/>
              <a:t>error</a:t>
            </a:r>
            <a:r>
              <a:rPr lang="fr-FR" dirty="0"/>
              <a:t> </a:t>
            </a:r>
            <a:r>
              <a:rPr lang="fr-FR" dirty="0" err="1"/>
              <a:t>decomposition</a:t>
            </a:r>
            <a:r>
              <a:rPr lang="fr-FR" dirty="0"/>
              <a:t> proof:  </a:t>
            </a:r>
            <a:r>
              <a:rPr lang="fr-FR" u="sng" dirty="0">
                <a:solidFill>
                  <a:schemeClr val="hlink"/>
                </a:solidFill>
                <a:hlinkClick r:id="rId3"/>
              </a:rPr>
              <a:t>https://robjhyndman.com/files/2-biasvardecomp.pdf</a:t>
            </a:r>
            <a:endParaRPr dirty="0"/>
          </a:p>
        </p:txBody>
      </p:sp>
      <p:sp>
        <p:nvSpPr>
          <p:cNvPr id="155" name="Google Shape;15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831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6069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938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a:t>https</a:t>
            </a:r>
            <a:r>
              <a:rPr lang="en-US" dirty="0"/>
              <a:t>://victorzhou.com/blog/</a:t>
            </a:r>
            <a:r>
              <a:rPr lang="en-US"/>
              <a:t>information-gain/</a:t>
            </a:r>
          </a:p>
          <a:p>
            <a:r>
              <a:rPr lang="en-US"/>
              <a:t>Most of tree are similar they different on the type of attributes: numerical/categorical/discret … the number of noeud (binaire or not)</a:t>
            </a:r>
          </a:p>
          <a:p>
            <a:r>
              <a:rPr lang="en-US"/>
              <a:t>CART algorithm in decision tree: </a:t>
            </a:r>
            <a:r>
              <a:rPr lang="en-US">
                <a:effectLst/>
              </a:rPr>
              <a:t>is a classification algorithm for building a decision tree </a:t>
            </a:r>
            <a:r>
              <a:rPr lang="en-US" b="1">
                <a:effectLst/>
              </a:rPr>
              <a:t>based on Gini's</a:t>
            </a:r>
            <a:r>
              <a:rPr lang="en-US">
                <a:effectLst/>
              </a:rPr>
              <a:t> impurity index as splitting criterion. CART is a binary tree build by splitting node into two child nodes repeatedly.</a:t>
            </a:r>
          </a:p>
          <a:p>
            <a:endParaRPr lang="en-US">
              <a:effectLst/>
            </a:endParaRPr>
          </a:p>
          <a:p>
            <a:pPr marL="0" lvl="0" indent="0" algn="l" rtl="0">
              <a:spcBef>
                <a:spcPts val="0"/>
              </a:spcBef>
              <a:spcAft>
                <a:spcPts val="0"/>
              </a:spcAft>
              <a:buNone/>
            </a:pPr>
            <a:endParaRPr lang="en-US"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44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741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195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396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4733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4817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814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5372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3509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https://towardsdatascience.com/optimizers-for-training-neural-network-59450d71caf6</a:t>
            </a:r>
          </a:p>
          <a:p>
            <a:pPr marL="0" lvl="0" indent="0" algn="l" rtl="0">
              <a:spcBef>
                <a:spcPts val="0"/>
              </a:spcBef>
              <a:spcAft>
                <a:spcPts val="0"/>
              </a:spcAft>
              <a:buNone/>
            </a:pPr>
            <a:r>
              <a:rPr lang="en-US" dirty="0"/>
              <a:t>https://www.analyticsvidhya.com/blog/2021/10/a-comprehensive-guide-on-deep-learning-optimizers/</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102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213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https://victorzhou.com/blog/information-gain/</a:t>
            </a:r>
          </a:p>
          <a:p>
            <a:r>
              <a:rPr lang="en-US" dirty="0"/>
              <a:t>Most of tree are similar they different on the type of attributes: numerical/categorical/</a:t>
            </a:r>
            <a:r>
              <a:rPr lang="en-US" dirty="0" err="1"/>
              <a:t>discret</a:t>
            </a:r>
            <a:r>
              <a:rPr lang="en-US" dirty="0"/>
              <a:t> … the number of </a:t>
            </a:r>
            <a:r>
              <a:rPr lang="en-US" dirty="0" err="1"/>
              <a:t>noeud</a:t>
            </a:r>
            <a:r>
              <a:rPr lang="en-US" dirty="0"/>
              <a:t> (</a:t>
            </a:r>
            <a:r>
              <a:rPr lang="en-US" dirty="0" err="1"/>
              <a:t>binaire</a:t>
            </a:r>
            <a:r>
              <a:rPr lang="en-US" dirty="0"/>
              <a:t> or not)</a:t>
            </a:r>
          </a:p>
          <a:p>
            <a:r>
              <a:rPr lang="en-US" dirty="0"/>
              <a:t>CART algorithm in decision tree: </a:t>
            </a:r>
            <a:r>
              <a:rPr lang="en-US" dirty="0">
                <a:effectLst/>
              </a:rPr>
              <a:t>is a classification algorithm for building a decision tree </a:t>
            </a:r>
            <a:r>
              <a:rPr lang="en-US" b="1" dirty="0">
                <a:effectLst/>
              </a:rPr>
              <a:t>based on Gini's</a:t>
            </a:r>
            <a:r>
              <a:rPr lang="en-US" dirty="0">
                <a:effectLst/>
              </a:rPr>
              <a:t> impurity index as splitting criterion. CART is a binary tree build by splitting node into two child nodes repeatedly.</a:t>
            </a:r>
          </a:p>
          <a:p>
            <a:endParaRPr lang="en-US" dirty="0">
              <a:effectLst/>
            </a:endParaRP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1123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https://www.analyticsvidhya.com/blog/2021/10/a-comprehensive-guide-on-deep-learning-optimizers/</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7385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https://www.analyticsvidhya.com/blog/2021/10/a-comprehensive-guide-on-deep-learning-optimizers/</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2826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https://www.analyticsvidhya.com/blog/2021/10/a-comprehensive-guide-on-deep-learning-optimizers/</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9031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https://www.analyticsvidhya.com/blog/2021/10/a-comprehensive-guide-on-deep-learning-optimizers/</a:t>
            </a:r>
          </a:p>
          <a:p>
            <a:pPr marL="0" lvl="0" indent="0" algn="l" rtl="0">
              <a:spcBef>
                <a:spcPts val="0"/>
              </a:spcBef>
              <a:spcAft>
                <a:spcPts val="0"/>
              </a:spcAft>
              <a:buNone/>
            </a:pPr>
            <a:endParaRPr dirty="0"/>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368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516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0"/>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0" y="3869634"/>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0"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6"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0"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0"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559558"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27" name="Google Shape;27;p3"/>
          <p:cNvSpPr txBox="1">
            <a:spLocks noGrp="1"/>
          </p:cNvSpPr>
          <p:nvPr>
            <p:ph type="dt" idx="10"/>
          </p:nvPr>
        </p:nvSpPr>
        <p:spPr>
          <a:xfrm>
            <a:off x="559401" y="6224475"/>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106424" y="1173575"/>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709928" y="4154520"/>
            <a:ext cx="8769096" cy="13638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400"/>
              </a:spcBef>
              <a:spcAft>
                <a:spcPts val="0"/>
              </a:spcAft>
              <a:buSzPts val="1760"/>
              <a:buNone/>
              <a:defRPr sz="2200">
                <a:solidFill>
                  <a:schemeClr val="dk1"/>
                </a:solidFill>
              </a:defRPr>
            </a:lvl1pPr>
            <a:lvl2pPr marL="914400" lvl="1" indent="-228600" algn="l">
              <a:lnSpc>
                <a:spcPct val="90000"/>
              </a:lnSpc>
              <a:spcBef>
                <a:spcPts val="200"/>
              </a:spcBef>
              <a:spcAft>
                <a:spcPts val="0"/>
              </a:spcAft>
              <a:buSzPts val="1440"/>
              <a:buNone/>
              <a:defRPr sz="1800">
                <a:solidFill>
                  <a:srgbClr val="888888"/>
                </a:solidFill>
              </a:defRPr>
            </a:lvl2pPr>
            <a:lvl3pPr marL="1371600" lvl="2" indent="-228600" algn="l">
              <a:lnSpc>
                <a:spcPct val="90000"/>
              </a:lnSpc>
              <a:spcBef>
                <a:spcPts val="400"/>
              </a:spcBef>
              <a:spcAft>
                <a:spcPts val="0"/>
              </a:spcAft>
              <a:buSzPts val="1280"/>
              <a:buNone/>
              <a:defRPr sz="1600">
                <a:solidFill>
                  <a:srgbClr val="888888"/>
                </a:solidFill>
              </a:defRPr>
            </a:lvl3pPr>
            <a:lvl4pPr marL="1828800" lvl="3" indent="-228600" algn="l">
              <a:lnSpc>
                <a:spcPct val="90000"/>
              </a:lnSpc>
              <a:spcBef>
                <a:spcPts val="400"/>
              </a:spcBef>
              <a:spcAft>
                <a:spcPts val="0"/>
              </a:spcAft>
              <a:buSzPts val="1120"/>
              <a:buNone/>
              <a:defRPr sz="1400">
                <a:solidFill>
                  <a:srgbClr val="888888"/>
                </a:solidFill>
              </a:defRPr>
            </a:lvl4pPr>
            <a:lvl5pPr marL="2286000" lvl="4" indent="-228600" algn="l">
              <a:lnSpc>
                <a:spcPct val="90000"/>
              </a:lnSpc>
              <a:spcBef>
                <a:spcPts val="400"/>
              </a:spcBef>
              <a:spcAft>
                <a:spcPts val="0"/>
              </a:spcAft>
              <a:buSzPts val="1120"/>
              <a:buNone/>
              <a:defRPr sz="1400">
                <a:solidFill>
                  <a:srgbClr val="888888"/>
                </a:solidFill>
              </a:defRPr>
            </a:lvl5pPr>
            <a:lvl6pPr marL="2743200" lvl="5" indent="-228600" algn="l">
              <a:lnSpc>
                <a:spcPct val="90000"/>
              </a:lnSpc>
              <a:spcBef>
                <a:spcPts val="400"/>
              </a:spcBef>
              <a:spcAft>
                <a:spcPts val="0"/>
              </a:spcAft>
              <a:buSzPts val="1120"/>
              <a:buNone/>
              <a:defRPr sz="1400">
                <a:solidFill>
                  <a:srgbClr val="888888"/>
                </a:solidFill>
              </a:defRPr>
            </a:lvl6pPr>
            <a:lvl7pPr marL="3200400" lvl="6" indent="-228600" algn="l">
              <a:lnSpc>
                <a:spcPct val="90000"/>
              </a:lnSpc>
              <a:spcBef>
                <a:spcPts val="400"/>
              </a:spcBef>
              <a:spcAft>
                <a:spcPts val="0"/>
              </a:spcAft>
              <a:buSzPts val="1120"/>
              <a:buNone/>
              <a:defRPr sz="1400">
                <a:solidFill>
                  <a:srgbClr val="888888"/>
                </a:solidFill>
              </a:defRPr>
            </a:lvl7pPr>
            <a:lvl8pPr marL="3657600" lvl="7" indent="-228600" algn="l">
              <a:lnSpc>
                <a:spcPct val="90000"/>
              </a:lnSpc>
              <a:spcBef>
                <a:spcPts val="400"/>
              </a:spcBef>
              <a:spcAft>
                <a:spcPts val="0"/>
              </a:spcAft>
              <a:buSzPts val="1120"/>
              <a:buNone/>
              <a:defRPr sz="1400">
                <a:solidFill>
                  <a:srgbClr val="888888"/>
                </a:solidFill>
              </a:defRPr>
            </a:lvl8pPr>
            <a:lvl9pPr marL="4114800" lvl="8" indent="-228600" algn="l">
              <a:lnSpc>
                <a:spcPct val="90000"/>
              </a:lnSpc>
              <a:spcBef>
                <a:spcPts val="400"/>
              </a:spcBef>
              <a:spcAft>
                <a:spcPts val="400"/>
              </a:spcAft>
              <a:buSzPts val="1120"/>
              <a:buNone/>
              <a:defRPr sz="1400">
                <a:solidFill>
                  <a:srgbClr val="888888"/>
                </a:solidFill>
              </a:defRPr>
            </a:lvl9pPr>
          </a:lstStyle>
          <a:p>
            <a:endParaRPr/>
          </a:p>
        </p:txBody>
      </p:sp>
      <p:sp>
        <p:nvSpPr>
          <p:cNvPr id="33" name="Google Shape;33;p4"/>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cxnSp>
        <p:nvCxnSpPr>
          <p:cNvPr id="36" name="Google Shape;36;p4"/>
          <p:cNvCxnSpPr/>
          <p:nvPr/>
        </p:nvCxnSpPr>
        <p:spPr>
          <a:xfrm>
            <a:off x="1981200" y="4020408"/>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2"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7"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39"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5"/>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6"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0"/>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0"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28"/>
            <a:ext cx="232907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8" y="6223828"/>
            <a:ext cx="471777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png"/><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0.png"/><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50.png"/><Relationship Id="rId10" Type="http://schemas.openxmlformats.org/officeDocument/2006/relationships/image" Target="../media/image59.svg"/><Relationship Id="rId4" Type="http://schemas.openxmlformats.org/officeDocument/2006/relationships/image" Target="../media/image54.svg"/><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50.png"/><Relationship Id="rId7"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221740" y="1705336"/>
            <a:ext cx="9966960" cy="292608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dk1"/>
              </a:buClr>
              <a:buSzPts val="7200"/>
              <a:buFont typeface="Corbel"/>
              <a:buNone/>
            </a:pPr>
            <a:r>
              <a:rPr lang="en-US" dirty="0"/>
              <a:t>Introduction to Machine learning theory</a:t>
            </a:r>
          </a:p>
        </p:txBody>
      </p:sp>
      <p:sp>
        <p:nvSpPr>
          <p:cNvPr id="94" name="Google Shape;94;p1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Classification vs regression</a:t>
            </a:r>
            <a:endParaRPr/>
          </a:p>
        </p:txBody>
      </p:sp>
      <p:sp>
        <p:nvSpPr>
          <p:cNvPr id="152" name="Google Shape;152;p18"/>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pic>
        <p:nvPicPr>
          <p:cNvPr id="153" name="Google Shape;153;p18" descr="Regression vs Classification - Ali Reza Kohani - Medium"/>
          <p:cNvPicPr preferRelativeResize="0">
            <a:picLocks noGrp="1"/>
          </p:cNvPicPr>
          <p:nvPr>
            <p:ph type="body" idx="1"/>
          </p:nvPr>
        </p:nvPicPr>
        <p:blipFill rotWithShape="1">
          <a:blip r:embed="rId3">
            <a:alphaModFix/>
          </a:blip>
          <a:srcRect/>
          <a:stretch/>
        </p:blipFill>
        <p:spPr>
          <a:xfrm>
            <a:off x="314011" y="1705271"/>
            <a:ext cx="6476043" cy="4857033"/>
          </a:xfrm>
          <a:prstGeom prst="rect">
            <a:avLst/>
          </a:prstGeom>
          <a:noFill/>
          <a:ln>
            <a:noFill/>
          </a:ln>
        </p:spPr>
      </p:pic>
      <p:sp>
        <p:nvSpPr>
          <p:cNvPr id="154" name="Google Shape;154;p18"/>
          <p:cNvSpPr txBox="1"/>
          <p:nvPr/>
        </p:nvSpPr>
        <p:spPr>
          <a:xfrm>
            <a:off x="6073803" y="2614246"/>
            <a:ext cx="589545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400">
                <a:solidFill>
                  <a:schemeClr val="dk1"/>
                </a:solidFill>
                <a:latin typeface="Corbel"/>
                <a:ea typeface="Corbel"/>
                <a:cs typeface="Corbel"/>
                <a:sym typeface="Corbel"/>
              </a:rPr>
              <a:t>Regression is the task of predicting a continuous quantity </a:t>
            </a:r>
            <a:endParaRPr sz="2400">
              <a:solidFill>
                <a:schemeClr val="dk1"/>
              </a:solidFill>
              <a:latin typeface="Corbel"/>
              <a:ea typeface="Corbel"/>
              <a:cs typeface="Corbel"/>
              <a:sym typeface="Corbel"/>
            </a:endParaRPr>
          </a:p>
        </p:txBody>
      </p:sp>
      <p:sp>
        <p:nvSpPr>
          <p:cNvPr id="155" name="Google Shape;155;p18"/>
          <p:cNvSpPr txBox="1"/>
          <p:nvPr/>
        </p:nvSpPr>
        <p:spPr>
          <a:xfrm>
            <a:off x="6073803" y="4464469"/>
            <a:ext cx="5895459"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400">
                <a:solidFill>
                  <a:schemeClr val="dk1"/>
                </a:solidFill>
                <a:latin typeface="Corbel"/>
                <a:ea typeface="Corbel"/>
                <a:cs typeface="Corbel"/>
                <a:sym typeface="Corbel"/>
              </a:rPr>
              <a:t>Classification is the task of predicting a discrete class label </a:t>
            </a:r>
            <a:endParaRPr sz="2400">
              <a:solidFill>
                <a:schemeClr val="dk1"/>
              </a:solidFill>
              <a:latin typeface="Corbel"/>
              <a:ea typeface="Corbel"/>
              <a:cs typeface="Corbel"/>
              <a:sym typeface="Corbel"/>
            </a:endParaRPr>
          </a:p>
        </p:txBody>
      </p:sp>
      <p:sp>
        <p:nvSpPr>
          <p:cNvPr id="8" name="ZoneTexte 7">
            <a:extLst>
              <a:ext uri="{FF2B5EF4-FFF2-40B4-BE49-F238E27FC236}">
                <a16:creationId xmlns:a16="http://schemas.microsoft.com/office/drawing/2014/main" id="{CE1CC688-C673-48A5-A8B6-DAEE22C37D7F}"/>
              </a:ext>
            </a:extLst>
          </p:cNvPr>
          <p:cNvSpPr txBox="1"/>
          <p:nvPr/>
        </p:nvSpPr>
        <p:spPr>
          <a:xfrm>
            <a:off x="2811780" y="6114637"/>
            <a:ext cx="7569517" cy="461665"/>
          </a:xfrm>
          <a:prstGeom prst="rect">
            <a:avLst/>
          </a:prstGeom>
          <a:noFill/>
        </p:spPr>
        <p:txBody>
          <a:bodyPr wrap="square">
            <a:spAutoFit/>
          </a:bodyPr>
          <a:lstStyle/>
          <a:p>
            <a:pPr marL="116840" indent="0">
              <a:buNone/>
            </a:pPr>
            <a:r>
              <a:rPr lang="fr-FR" sz="2400" dirty="0">
                <a:solidFill>
                  <a:srgbClr val="FF0000"/>
                </a:solidFill>
                <a:latin typeface="Corbel" panose="020B0503020204020204" pitchFamily="34" charset="0"/>
              </a:rPr>
              <a:t>But, </a:t>
            </a:r>
            <a:r>
              <a:rPr lang="fr-FR" sz="2400" dirty="0" err="1">
                <a:solidFill>
                  <a:srgbClr val="FF0000"/>
                </a:solidFill>
                <a:latin typeface="Corbel" panose="020B0503020204020204" pitchFamily="34" charset="0"/>
              </a:rPr>
              <a:t>generally</a:t>
            </a:r>
            <a:r>
              <a:rPr lang="fr-FR" sz="2400" dirty="0">
                <a:solidFill>
                  <a:srgbClr val="FF0000"/>
                </a:solidFill>
                <a:latin typeface="Corbel" panose="020B0503020204020204" pitchFamily="34" charset="0"/>
              </a:rPr>
              <a:t> </a:t>
            </a:r>
            <a:r>
              <a:rPr lang="fr-FR" sz="2400" dirty="0" err="1">
                <a:solidFill>
                  <a:srgbClr val="FF0000"/>
                </a:solidFill>
                <a:latin typeface="Corbel" panose="020B0503020204020204" pitchFamily="34" charset="0"/>
              </a:rPr>
              <a:t>models</a:t>
            </a:r>
            <a:r>
              <a:rPr lang="fr-FR" sz="2400" dirty="0">
                <a:solidFill>
                  <a:srgbClr val="FF0000"/>
                </a:solidFill>
                <a:latin typeface="Corbel" panose="020B0503020204020204" pitchFamily="34" charset="0"/>
              </a:rPr>
              <a:t> return </a:t>
            </a:r>
            <a:r>
              <a:rPr lang="fr-FR" sz="2400" dirty="0" err="1">
                <a:solidFill>
                  <a:srgbClr val="FF0000"/>
                </a:solidFill>
                <a:latin typeface="Corbel" panose="020B0503020204020204" pitchFamily="34" charset="0"/>
              </a:rPr>
              <a:t>numbers</a:t>
            </a:r>
            <a:r>
              <a:rPr lang="fr-FR" sz="2400" dirty="0">
                <a:solidFill>
                  <a:srgbClr val="FF0000"/>
                </a:solidFill>
                <a:latin typeface="Corbel" panose="020B0503020204020204" pitchFamily="34" charset="0"/>
              </a:rPr>
              <a:t> (</a:t>
            </a:r>
            <a:r>
              <a:rPr lang="fr-FR" sz="2400" dirty="0" err="1">
                <a:solidFill>
                  <a:srgbClr val="FF0000"/>
                </a:solidFill>
                <a:latin typeface="Corbel" panose="020B0503020204020204" pitchFamily="34" charset="0"/>
              </a:rPr>
              <a:t>probability</a:t>
            </a:r>
            <a:r>
              <a:rPr lang="fr-FR" sz="2400" dirty="0">
                <a:solidFill>
                  <a:srgbClr val="FF0000"/>
                </a:solidFill>
                <a:latin typeface="Corbel" panose="020B0503020204020204" pitchFamily="34" charset="0"/>
              </a:rPr>
              <a:t>, ….)  </a:t>
            </a:r>
            <a:endParaRPr lang="en-US" sz="2400" dirty="0">
              <a:solidFill>
                <a:srgbClr val="FF0000"/>
              </a:solidFill>
              <a:latin typeface="Corbel" panose="020B05030202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Classification </a:t>
            </a:r>
            <a:r>
              <a:rPr lang="fr-FR" dirty="0" err="1"/>
              <a:t>methods</a:t>
            </a:r>
            <a:endParaRPr dirty="0"/>
          </a:p>
        </p:txBody>
      </p:sp>
      <p:sp>
        <p:nvSpPr>
          <p:cNvPr id="176" name="Google Shape;176;p21"/>
          <p:cNvSpPr txBox="1">
            <a:spLocks noGrp="1"/>
          </p:cNvSpPr>
          <p:nvPr>
            <p:ph type="body" idx="1"/>
          </p:nvPr>
        </p:nvSpPr>
        <p:spPr>
          <a:xfrm>
            <a:off x="559558" y="1743496"/>
            <a:ext cx="11163869" cy="4329758"/>
          </a:xfrm>
          <a:prstGeom prst="rect">
            <a:avLst/>
          </a:prstGeom>
          <a:noFill/>
          <a:ln>
            <a:noFill/>
          </a:ln>
        </p:spPr>
        <p:txBody>
          <a:bodyPr spcFirstLastPara="1" wrap="square" lIns="91425" tIns="45700" rIns="91425" bIns="45700" anchor="t" anchorCtr="0">
            <a:noAutofit/>
          </a:bodyPr>
          <a:lstStyle/>
          <a:p>
            <a:pPr marL="45720" lvl="0" indent="0" algn="l" rtl="0">
              <a:lnSpc>
                <a:spcPct val="100000"/>
              </a:lnSpc>
              <a:spcBef>
                <a:spcPts val="0"/>
              </a:spcBef>
              <a:spcAft>
                <a:spcPts val="0"/>
              </a:spcAft>
              <a:buSzPts val="2240"/>
              <a:buNone/>
            </a:pPr>
            <a:r>
              <a:rPr lang="fr-FR" sz="2800" dirty="0" err="1"/>
              <a:t>Approaches</a:t>
            </a:r>
            <a:r>
              <a:rPr lang="fr-FR" sz="2800" dirty="0"/>
              <a:t> to </a:t>
            </a:r>
            <a:r>
              <a:rPr lang="fr-FR" sz="2800" dirty="0" err="1"/>
              <a:t>learn</a:t>
            </a:r>
            <a:r>
              <a:rPr lang="fr-FR" sz="2800" dirty="0"/>
              <a:t> </a:t>
            </a:r>
            <a:r>
              <a:rPr lang="fr-FR" sz="2800" dirty="0" err="1"/>
              <a:t>classifiers</a:t>
            </a:r>
            <a:r>
              <a:rPr lang="fr-FR" sz="2800" dirty="0"/>
              <a:t>/</a:t>
            </a:r>
            <a:r>
              <a:rPr lang="fr-FR" sz="2800" dirty="0" err="1"/>
              <a:t>predictors</a:t>
            </a:r>
            <a:r>
              <a:rPr lang="fr-FR" sz="2800" dirty="0"/>
              <a:t>:  </a:t>
            </a:r>
            <a:r>
              <a:rPr lang="fr-FR" sz="2800" dirty="0" err="1"/>
              <a:t>learning</a:t>
            </a:r>
            <a:r>
              <a:rPr lang="fr-FR" sz="2800" dirty="0"/>
              <a:t> </a:t>
            </a:r>
            <a:r>
              <a:rPr lang="fr-FR" sz="2800" dirty="0" err="1"/>
              <a:t>algorithms</a:t>
            </a:r>
            <a:endParaRPr dirty="0"/>
          </a:p>
          <a:p>
            <a:pPr marL="457200" lvl="1" indent="-182880" algn="l" rtl="0">
              <a:lnSpc>
                <a:spcPct val="100000"/>
              </a:lnSpc>
              <a:spcBef>
                <a:spcPts val="2000"/>
              </a:spcBef>
              <a:spcAft>
                <a:spcPts val="0"/>
              </a:spcAft>
              <a:buSzPts val="1920"/>
              <a:buChar char="•"/>
            </a:pPr>
            <a:r>
              <a:rPr lang="fr-FR" sz="2400" dirty="0" err="1"/>
              <a:t>Linear</a:t>
            </a:r>
            <a:r>
              <a:rPr lang="fr-FR" sz="2400" dirty="0"/>
              <a:t> </a:t>
            </a:r>
            <a:r>
              <a:rPr lang="fr-FR" sz="2400" dirty="0" err="1"/>
              <a:t>classifiers</a:t>
            </a:r>
            <a:r>
              <a:rPr lang="fr-FR" sz="2400" dirty="0"/>
              <a:t>: </a:t>
            </a:r>
            <a:r>
              <a:rPr lang="fr-FR" sz="2400" dirty="0" err="1"/>
              <a:t>linear</a:t>
            </a:r>
            <a:r>
              <a:rPr lang="fr-FR" sz="2400" dirty="0"/>
              <a:t> </a:t>
            </a:r>
            <a:r>
              <a:rPr lang="fr-FR" sz="2400" dirty="0" err="1"/>
              <a:t>Regression</a:t>
            </a:r>
            <a:r>
              <a:rPr lang="fr-FR" sz="2400" dirty="0"/>
              <a:t>, </a:t>
            </a:r>
            <a:r>
              <a:rPr lang="fr-FR" sz="2400" dirty="0" err="1"/>
              <a:t>Bayesian</a:t>
            </a:r>
            <a:r>
              <a:rPr lang="fr-FR" sz="2400" dirty="0"/>
              <a:t> classifier</a:t>
            </a:r>
            <a:endParaRPr dirty="0"/>
          </a:p>
          <a:p>
            <a:pPr marL="457200" lvl="1" indent="-182880" algn="l" rtl="0">
              <a:lnSpc>
                <a:spcPct val="100000"/>
              </a:lnSpc>
              <a:spcBef>
                <a:spcPts val="800"/>
              </a:spcBef>
              <a:spcAft>
                <a:spcPts val="0"/>
              </a:spcAft>
              <a:buSzPts val="1920"/>
              <a:buChar char="•"/>
            </a:pPr>
            <a:r>
              <a:rPr lang="fr-FR" sz="2400" dirty="0"/>
              <a:t>Support </a:t>
            </a:r>
            <a:r>
              <a:rPr lang="fr-FR" sz="2400" dirty="0" err="1"/>
              <a:t>Vector</a:t>
            </a:r>
            <a:r>
              <a:rPr lang="fr-FR" sz="2400" dirty="0"/>
              <a:t> Machines (SVM)</a:t>
            </a:r>
            <a:endParaRPr dirty="0"/>
          </a:p>
          <a:p>
            <a:pPr marL="457200" lvl="1" indent="-182880" algn="l" rtl="0">
              <a:lnSpc>
                <a:spcPct val="100000"/>
              </a:lnSpc>
              <a:spcBef>
                <a:spcPts val="800"/>
              </a:spcBef>
              <a:spcAft>
                <a:spcPts val="0"/>
              </a:spcAft>
              <a:buSzPts val="1920"/>
              <a:buChar char="•"/>
            </a:pPr>
            <a:r>
              <a:rPr lang="fr-FR" sz="2400" dirty="0" err="1"/>
              <a:t>Decision</a:t>
            </a:r>
            <a:r>
              <a:rPr lang="fr-FR" sz="2400" dirty="0"/>
              <a:t> </a:t>
            </a:r>
            <a:r>
              <a:rPr lang="fr-FR" sz="2400" dirty="0" err="1"/>
              <a:t>trees</a:t>
            </a:r>
            <a:endParaRPr dirty="0"/>
          </a:p>
          <a:p>
            <a:pPr marL="457200" lvl="1" indent="-182880" algn="l" rtl="0">
              <a:lnSpc>
                <a:spcPct val="100000"/>
              </a:lnSpc>
              <a:spcBef>
                <a:spcPts val="800"/>
              </a:spcBef>
              <a:spcAft>
                <a:spcPts val="0"/>
              </a:spcAft>
              <a:buSzPts val="1920"/>
              <a:buChar char="•"/>
            </a:pPr>
            <a:r>
              <a:rPr lang="fr-FR" sz="2400" dirty="0" err="1"/>
              <a:t>Random</a:t>
            </a:r>
            <a:r>
              <a:rPr lang="fr-FR" sz="2400" dirty="0"/>
              <a:t> Forest</a:t>
            </a:r>
            <a:endParaRPr dirty="0"/>
          </a:p>
          <a:p>
            <a:pPr marL="457200" lvl="1" indent="-182880" algn="l" rtl="0">
              <a:lnSpc>
                <a:spcPct val="100000"/>
              </a:lnSpc>
              <a:spcBef>
                <a:spcPts val="800"/>
              </a:spcBef>
              <a:spcAft>
                <a:spcPts val="0"/>
              </a:spcAft>
              <a:buSzPts val="1920"/>
              <a:buChar char="•"/>
            </a:pPr>
            <a:r>
              <a:rPr lang="fr-FR" sz="2400" dirty="0"/>
              <a:t>K-</a:t>
            </a:r>
            <a:r>
              <a:rPr lang="fr-FR" sz="2400" dirty="0" err="1"/>
              <a:t>Nearest</a:t>
            </a:r>
            <a:r>
              <a:rPr lang="fr-FR" sz="2400" dirty="0"/>
              <a:t> </a:t>
            </a:r>
            <a:r>
              <a:rPr lang="fr-FR" sz="2400" dirty="0" err="1"/>
              <a:t>Neighbor</a:t>
            </a:r>
            <a:endParaRPr lang="fr-FR" sz="2400" dirty="0"/>
          </a:p>
          <a:p>
            <a:pPr marL="457200" lvl="1" indent="-182880" algn="l" rtl="0">
              <a:lnSpc>
                <a:spcPct val="100000"/>
              </a:lnSpc>
              <a:spcBef>
                <a:spcPts val="800"/>
              </a:spcBef>
              <a:spcAft>
                <a:spcPts val="0"/>
              </a:spcAft>
              <a:buSzPts val="1920"/>
              <a:buChar char="•"/>
            </a:pPr>
            <a:r>
              <a:rPr lang="fr-FR" sz="2400" dirty="0"/>
              <a:t>Neural Networks</a:t>
            </a:r>
            <a:endParaRPr lang="en-US" dirty="0"/>
          </a:p>
          <a:p>
            <a:pPr marL="457200" lvl="1" indent="-182880" algn="l" rtl="0">
              <a:lnSpc>
                <a:spcPct val="100000"/>
              </a:lnSpc>
              <a:spcBef>
                <a:spcPts val="800"/>
              </a:spcBef>
              <a:spcAft>
                <a:spcPts val="0"/>
              </a:spcAft>
              <a:buSzPts val="1920"/>
              <a:buChar char="•"/>
            </a:pPr>
            <a:r>
              <a:rPr lang="en-US" sz="2400" dirty="0"/>
              <a:t>…</a:t>
            </a:r>
            <a:endParaRPr lang="en-US"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a:t>
            </a:fld>
            <a:endParaRPr/>
          </a:p>
        </p:txBody>
      </p:sp>
      <p:sp>
        <p:nvSpPr>
          <p:cNvPr id="5" name="Google Shape;175;p21">
            <a:extLst>
              <a:ext uri="{FF2B5EF4-FFF2-40B4-BE49-F238E27FC236}">
                <a16:creationId xmlns:a16="http://schemas.microsoft.com/office/drawing/2014/main" id="{FD5FCD39-A027-4AEA-9BAE-19AC8025641C}"/>
              </a:ext>
            </a:extLst>
          </p:cNvPr>
          <p:cNvSpPr txBox="1">
            <a:spLocks/>
          </p:cNvSpPr>
          <p:nvPr/>
        </p:nvSpPr>
        <p:spPr>
          <a:xfrm>
            <a:off x="1410239" y="5050030"/>
            <a:ext cx="10313188" cy="13563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dirty="0">
                <a:solidFill>
                  <a:srgbClr val="FF0000"/>
                </a:solidFill>
              </a:rPr>
              <a:t>What the matter between the different machine learning algorithms?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Classification </a:t>
            </a:r>
            <a:r>
              <a:rPr lang="fr-FR" dirty="0" err="1"/>
              <a:t>methods</a:t>
            </a:r>
            <a:endParaRPr dirty="0"/>
          </a:p>
        </p:txBody>
      </p:sp>
      <p:sp>
        <p:nvSpPr>
          <p:cNvPr id="176" name="Google Shape;176;p21"/>
          <p:cNvSpPr txBox="1">
            <a:spLocks noGrp="1"/>
          </p:cNvSpPr>
          <p:nvPr>
            <p:ph type="body" idx="1"/>
          </p:nvPr>
        </p:nvSpPr>
        <p:spPr>
          <a:xfrm>
            <a:off x="559559" y="1743496"/>
            <a:ext cx="6275582" cy="4329758"/>
          </a:xfrm>
          <a:prstGeom prst="rect">
            <a:avLst/>
          </a:prstGeom>
          <a:noFill/>
          <a:ln>
            <a:noFill/>
          </a:ln>
        </p:spPr>
        <p:txBody>
          <a:bodyPr spcFirstLastPara="1" wrap="square" lIns="91425" tIns="45700" rIns="91425" bIns="45700" anchor="t" anchorCtr="0">
            <a:noAutofit/>
          </a:bodyPr>
          <a:lstStyle/>
          <a:p>
            <a:pPr marL="45720" lvl="0" indent="0" algn="l" rtl="0">
              <a:lnSpc>
                <a:spcPct val="100000"/>
              </a:lnSpc>
              <a:spcBef>
                <a:spcPts val="0"/>
              </a:spcBef>
              <a:spcAft>
                <a:spcPts val="0"/>
              </a:spcAft>
              <a:buSzPts val="2240"/>
              <a:buNone/>
            </a:pPr>
            <a:r>
              <a:rPr lang="fr-FR" sz="2800" dirty="0" err="1"/>
              <a:t>Approaches</a:t>
            </a:r>
            <a:r>
              <a:rPr lang="fr-FR" sz="2800" dirty="0"/>
              <a:t> to </a:t>
            </a:r>
            <a:r>
              <a:rPr lang="fr-FR" sz="2800" dirty="0" err="1"/>
              <a:t>learn</a:t>
            </a:r>
            <a:r>
              <a:rPr lang="fr-FR" sz="2800" dirty="0"/>
              <a:t> </a:t>
            </a:r>
            <a:r>
              <a:rPr lang="fr-FR" sz="2800" dirty="0" err="1"/>
              <a:t>classifiers</a:t>
            </a:r>
            <a:r>
              <a:rPr lang="fr-FR" sz="2800" dirty="0"/>
              <a:t>/</a:t>
            </a:r>
            <a:r>
              <a:rPr lang="fr-FR" sz="2800" dirty="0" err="1"/>
              <a:t>predictors</a:t>
            </a:r>
            <a:r>
              <a:rPr lang="fr-FR" sz="2800" dirty="0"/>
              <a:t>:</a:t>
            </a:r>
            <a:endParaRPr lang="en-US" dirty="0"/>
          </a:p>
          <a:p>
            <a:pPr marL="457200" lvl="1" indent="-182880" algn="l" rtl="0">
              <a:lnSpc>
                <a:spcPct val="100000"/>
              </a:lnSpc>
              <a:spcBef>
                <a:spcPts val="2000"/>
              </a:spcBef>
              <a:spcAft>
                <a:spcPts val="0"/>
              </a:spcAft>
              <a:buSzPts val="1920"/>
              <a:buChar char="•"/>
            </a:pPr>
            <a:r>
              <a:rPr lang="en-US" sz="2400" dirty="0"/>
              <a:t>Linear classifiers: linear Regression, Bayesian classifier</a:t>
            </a:r>
            <a:endParaRPr lang="en-US" dirty="0"/>
          </a:p>
          <a:p>
            <a:pPr marL="457200" lvl="1" indent="-182880" algn="l" rtl="0">
              <a:lnSpc>
                <a:spcPct val="100000"/>
              </a:lnSpc>
              <a:spcBef>
                <a:spcPts val="800"/>
              </a:spcBef>
              <a:spcAft>
                <a:spcPts val="0"/>
              </a:spcAft>
              <a:buSzPts val="1920"/>
              <a:buChar char="•"/>
            </a:pPr>
            <a:r>
              <a:rPr lang="fr-FR" sz="2400" dirty="0"/>
              <a:t>Support </a:t>
            </a:r>
            <a:r>
              <a:rPr lang="fr-FR" sz="2400" dirty="0" err="1"/>
              <a:t>Vector</a:t>
            </a:r>
            <a:r>
              <a:rPr lang="fr-FR" sz="2400" dirty="0"/>
              <a:t> Machines (SVM)</a:t>
            </a:r>
            <a:endParaRPr dirty="0"/>
          </a:p>
          <a:p>
            <a:pPr marL="457200" lvl="1" indent="-182880" algn="l" rtl="0">
              <a:lnSpc>
                <a:spcPct val="100000"/>
              </a:lnSpc>
              <a:spcBef>
                <a:spcPts val="800"/>
              </a:spcBef>
              <a:spcAft>
                <a:spcPts val="0"/>
              </a:spcAft>
              <a:buSzPts val="1920"/>
              <a:buChar char="•"/>
            </a:pPr>
            <a:r>
              <a:rPr lang="fr-FR" sz="2400" dirty="0" err="1"/>
              <a:t>Decision</a:t>
            </a:r>
            <a:r>
              <a:rPr lang="fr-FR" sz="2400" dirty="0"/>
              <a:t> </a:t>
            </a:r>
            <a:r>
              <a:rPr lang="fr-FR" sz="2400" dirty="0" err="1"/>
              <a:t>trees</a:t>
            </a:r>
            <a:endParaRPr dirty="0"/>
          </a:p>
          <a:p>
            <a:pPr marL="457200" lvl="1" indent="-182880" algn="l" rtl="0">
              <a:lnSpc>
                <a:spcPct val="100000"/>
              </a:lnSpc>
              <a:spcBef>
                <a:spcPts val="800"/>
              </a:spcBef>
              <a:spcAft>
                <a:spcPts val="0"/>
              </a:spcAft>
              <a:buSzPts val="1920"/>
              <a:buChar char="•"/>
            </a:pPr>
            <a:r>
              <a:rPr lang="fr-FR" sz="2400" dirty="0" err="1"/>
              <a:t>Random</a:t>
            </a:r>
            <a:r>
              <a:rPr lang="fr-FR" sz="2400" dirty="0"/>
              <a:t> Forest</a:t>
            </a:r>
            <a:endParaRPr dirty="0"/>
          </a:p>
          <a:p>
            <a:pPr marL="457200" lvl="1" indent="-182880" algn="l" rtl="0">
              <a:lnSpc>
                <a:spcPct val="100000"/>
              </a:lnSpc>
              <a:spcBef>
                <a:spcPts val="800"/>
              </a:spcBef>
              <a:spcAft>
                <a:spcPts val="0"/>
              </a:spcAft>
              <a:buSzPts val="1920"/>
              <a:buChar char="•"/>
            </a:pPr>
            <a:r>
              <a:rPr lang="fr-FR" sz="2400" dirty="0"/>
              <a:t>K-</a:t>
            </a:r>
            <a:r>
              <a:rPr lang="fr-FR" sz="2400" dirty="0" err="1"/>
              <a:t>Nearest</a:t>
            </a:r>
            <a:r>
              <a:rPr lang="fr-FR" sz="2400" dirty="0"/>
              <a:t> </a:t>
            </a:r>
            <a:r>
              <a:rPr lang="fr-FR" sz="2400" dirty="0" err="1"/>
              <a:t>Neighbor</a:t>
            </a:r>
            <a:endParaRPr lang="fr-FR" sz="2400" dirty="0"/>
          </a:p>
          <a:p>
            <a:pPr marL="457200" lvl="1" indent="-182880" algn="l" rtl="0">
              <a:lnSpc>
                <a:spcPct val="100000"/>
              </a:lnSpc>
              <a:spcBef>
                <a:spcPts val="800"/>
              </a:spcBef>
              <a:spcAft>
                <a:spcPts val="0"/>
              </a:spcAft>
              <a:buSzPts val="1920"/>
              <a:buChar char="•"/>
            </a:pPr>
            <a:r>
              <a:rPr lang="fr-FR" sz="2400" dirty="0"/>
              <a:t>Neural Networks</a:t>
            </a:r>
            <a:endParaRPr lang="en-US" dirty="0"/>
          </a:p>
          <a:p>
            <a:pPr marL="457200" lvl="1" indent="-182880" algn="l" rtl="0">
              <a:lnSpc>
                <a:spcPct val="100000"/>
              </a:lnSpc>
              <a:spcBef>
                <a:spcPts val="800"/>
              </a:spcBef>
              <a:spcAft>
                <a:spcPts val="0"/>
              </a:spcAft>
              <a:buSzPts val="1920"/>
              <a:buChar char="•"/>
            </a:pPr>
            <a:r>
              <a:rPr lang="en-US" sz="2400" dirty="0"/>
              <a:t>…</a:t>
            </a:r>
            <a:endParaRPr lang="en-US"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pic>
        <p:nvPicPr>
          <p:cNvPr id="6" name="Picture 2" descr="Résultat de recherche d'images pour &quot;machine learning algorithm&quot;">
            <a:extLst>
              <a:ext uri="{FF2B5EF4-FFF2-40B4-BE49-F238E27FC236}">
                <a16:creationId xmlns:a16="http://schemas.microsoft.com/office/drawing/2014/main" id="{EB787154-7BBD-4DF7-9B9B-822E0F3F8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030" y="1593350"/>
            <a:ext cx="5907571" cy="422630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75;p21">
            <a:extLst>
              <a:ext uri="{FF2B5EF4-FFF2-40B4-BE49-F238E27FC236}">
                <a16:creationId xmlns:a16="http://schemas.microsoft.com/office/drawing/2014/main" id="{FD5FCD39-A027-4AEA-9BAE-19AC8025641C}"/>
              </a:ext>
            </a:extLst>
          </p:cNvPr>
          <p:cNvSpPr txBox="1">
            <a:spLocks/>
          </p:cNvSpPr>
          <p:nvPr/>
        </p:nvSpPr>
        <p:spPr>
          <a:xfrm>
            <a:off x="1678547" y="6106415"/>
            <a:ext cx="10313188" cy="599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dirty="0">
                <a:solidFill>
                  <a:srgbClr val="FF0000"/>
                </a:solidFill>
              </a:rPr>
              <a:t>What the matter between the different machine learning algorithms?</a:t>
            </a:r>
          </a:p>
        </p:txBody>
      </p:sp>
    </p:spTree>
    <p:extLst>
      <p:ext uri="{BB962C8B-B14F-4D97-AF65-F5344CB8AC3E}">
        <p14:creationId xmlns:p14="http://schemas.microsoft.com/office/powerpoint/2010/main" val="3472932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Main components</a:t>
            </a:r>
            <a:endParaRPr dirty="0"/>
          </a:p>
        </p:txBody>
      </p:sp>
      <p:sp>
        <p:nvSpPr>
          <p:cNvPr id="176" name="Google Shape;176;p21"/>
          <p:cNvSpPr txBox="1">
            <a:spLocks noGrp="1"/>
          </p:cNvSpPr>
          <p:nvPr>
            <p:ph type="body" idx="1"/>
          </p:nvPr>
        </p:nvSpPr>
        <p:spPr>
          <a:xfrm>
            <a:off x="559558" y="1743495"/>
            <a:ext cx="11163869" cy="4845457"/>
          </a:xfrm>
          <a:prstGeom prst="rect">
            <a:avLst/>
          </a:prstGeom>
          <a:noFill/>
          <a:ln>
            <a:noFill/>
          </a:ln>
        </p:spPr>
        <p:txBody>
          <a:bodyPr spcFirstLastPara="1" wrap="square" lIns="91425" tIns="45700" rIns="91425" bIns="45700" anchor="t" anchorCtr="0">
            <a:noAutofit/>
          </a:bodyPr>
          <a:lstStyle/>
          <a:p>
            <a:pPr marL="560070" indent="-514350">
              <a:lnSpc>
                <a:spcPct val="100000"/>
              </a:lnSpc>
              <a:spcBef>
                <a:spcPts val="0"/>
              </a:spcBef>
              <a:buSzPts val="2240"/>
            </a:pPr>
            <a:r>
              <a:rPr lang="en-US" sz="2800" dirty="0">
                <a:solidFill>
                  <a:srgbClr val="FF0000"/>
                </a:solidFill>
              </a:rPr>
              <a:t>Model representation (hypothesis space): </a:t>
            </a:r>
          </a:p>
          <a:p>
            <a:pPr marL="960120" lvl="1" indent="-457200">
              <a:spcBef>
                <a:spcPts val="0"/>
              </a:spcBef>
              <a:buSzPts val="2240"/>
            </a:pPr>
            <a:r>
              <a:rPr lang="en-US" sz="2600" dirty="0"/>
              <a:t>Structure of the functional form of the knowledge to be extracted (Trees, partition, graph,…)</a:t>
            </a:r>
          </a:p>
          <a:p>
            <a:pPr marL="502920" lvl="0" indent="-457200">
              <a:lnSpc>
                <a:spcPct val="100000"/>
              </a:lnSpc>
              <a:spcBef>
                <a:spcPts val="0"/>
              </a:spcBef>
              <a:buClr>
                <a:srgbClr val="000000"/>
              </a:buClr>
              <a:buSzPts val="2240"/>
            </a:pPr>
            <a:endParaRPr lang="en-US" sz="2800" dirty="0">
              <a:solidFill>
                <a:srgbClr val="000000"/>
              </a:solidFill>
            </a:endParaRPr>
          </a:p>
          <a:p>
            <a:pPr marL="502920" lvl="0" indent="-457200">
              <a:lnSpc>
                <a:spcPct val="100000"/>
              </a:lnSpc>
              <a:spcBef>
                <a:spcPts val="0"/>
              </a:spcBef>
              <a:buClr>
                <a:srgbClr val="000000"/>
              </a:buClr>
              <a:buSzPts val="2240"/>
            </a:pPr>
            <a:r>
              <a:rPr lang="en-US" sz="2800" dirty="0">
                <a:solidFill>
                  <a:srgbClr val="FF0000"/>
                </a:solidFill>
              </a:rPr>
              <a:t>Search method (learning algorithm): </a:t>
            </a:r>
          </a:p>
          <a:p>
            <a:pPr marL="960120" lvl="1" indent="-457200">
              <a:spcBef>
                <a:spcPts val="0"/>
              </a:spcBef>
              <a:buClr>
                <a:srgbClr val="000000"/>
              </a:buClr>
              <a:buSzPts val="2240"/>
            </a:pPr>
            <a:r>
              <a:rPr lang="en-US" sz="2600" dirty="0">
                <a:solidFill>
                  <a:srgbClr val="000000"/>
                </a:solidFill>
              </a:rPr>
              <a:t>Strategy used to explore the search space and find the optimal or “good” model (backpropagation, local search, divide-and-conquer, greedy search, …) </a:t>
            </a:r>
          </a:p>
          <a:p>
            <a:pPr marL="502920" lvl="1" indent="0">
              <a:spcBef>
                <a:spcPts val="0"/>
              </a:spcBef>
              <a:buClr>
                <a:srgbClr val="000000"/>
              </a:buClr>
              <a:buSzPts val="2240"/>
              <a:buNone/>
            </a:pPr>
            <a:endParaRPr lang="en-US" sz="2600" dirty="0">
              <a:solidFill>
                <a:srgbClr val="000000"/>
              </a:solidFill>
            </a:endParaRPr>
          </a:p>
          <a:p>
            <a:pPr marL="560070" indent="-514350">
              <a:lnSpc>
                <a:spcPct val="100000"/>
              </a:lnSpc>
              <a:spcBef>
                <a:spcPts val="0"/>
              </a:spcBef>
              <a:buSzPts val="2240"/>
            </a:pPr>
            <a:r>
              <a:rPr lang="en-US" sz="2800" dirty="0">
                <a:solidFill>
                  <a:srgbClr val="FF0000"/>
                </a:solidFill>
              </a:rPr>
              <a:t>Objectif function (cost function): </a:t>
            </a:r>
          </a:p>
          <a:p>
            <a:pPr marL="960120" lvl="1" indent="-457200">
              <a:spcBef>
                <a:spcPts val="0"/>
              </a:spcBef>
              <a:buClr>
                <a:srgbClr val="000000"/>
              </a:buClr>
              <a:buSzPts val="2240"/>
            </a:pPr>
            <a:r>
              <a:rPr lang="en-US" sz="2600" dirty="0">
                <a:solidFill>
                  <a:srgbClr val="000000"/>
                </a:solidFill>
              </a:rPr>
              <a:t>Measure the quality of the model (Gini, Entropy, RMSE, </a:t>
            </a:r>
            <a:r>
              <a:rPr lang="en-US" sz="2600" dirty="0" err="1">
                <a:solidFill>
                  <a:srgbClr val="000000"/>
                </a:solidFill>
              </a:rPr>
              <a:t>logloss</a:t>
            </a:r>
            <a:r>
              <a:rPr lang="en-US" sz="2600" dirty="0">
                <a:solidFill>
                  <a:srgbClr val="000000"/>
                </a:solidFill>
              </a:rPr>
              <a:t>, …) </a:t>
            </a:r>
          </a:p>
          <a:p>
            <a:pPr marL="502920" lvl="1" indent="0">
              <a:spcBef>
                <a:spcPts val="0"/>
              </a:spcBef>
              <a:buClr>
                <a:srgbClr val="000000"/>
              </a:buClr>
              <a:buSzPts val="2240"/>
              <a:buNone/>
            </a:pPr>
            <a:endParaRPr lang="en-US" sz="2600" dirty="0">
              <a:solidFill>
                <a:srgbClr val="000000"/>
              </a:solidFill>
            </a:endParaRPr>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spTree>
    <p:extLst>
      <p:ext uri="{BB962C8B-B14F-4D97-AF65-F5344CB8AC3E}">
        <p14:creationId xmlns:p14="http://schemas.microsoft.com/office/powerpoint/2010/main" val="203018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221740" y="1705336"/>
            <a:ext cx="9966960" cy="292608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dk1"/>
              </a:buClr>
              <a:buSzPts val="7200"/>
              <a:buFont typeface="Corbel"/>
              <a:buNone/>
            </a:pPr>
            <a:r>
              <a:rPr lang="en-US" dirty="0"/>
              <a:t>Reviewing  the learning models </a:t>
            </a:r>
          </a:p>
        </p:txBody>
      </p:sp>
      <p:sp>
        <p:nvSpPr>
          <p:cNvPr id="94" name="Google Shape;94;p1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3667095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(class)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9" y="1723175"/>
            <a:ext cx="6603241"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Let start with a sample problem of binary classification</a:t>
            </a: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pic>
        <p:nvPicPr>
          <p:cNvPr id="22" name="Picture 6">
            <a:extLst>
              <a:ext uri="{FF2B5EF4-FFF2-40B4-BE49-F238E27FC236}">
                <a16:creationId xmlns:a16="http://schemas.microsoft.com/office/drawing/2014/main" id="{63C7B80E-D7A8-40E7-9466-7625643F134C}"/>
              </a:ext>
            </a:extLst>
          </p:cNvPr>
          <p:cNvPicPr>
            <a:picLocks noChangeAspect="1" noChangeArrowheads="1"/>
          </p:cNvPicPr>
          <p:nvPr/>
        </p:nvPicPr>
        <p:blipFill>
          <a:blip r:embed="rId3" cstate="print"/>
          <a:srcRect/>
          <a:stretch>
            <a:fillRect/>
          </a:stretch>
        </p:blipFill>
        <p:spPr bwMode="auto">
          <a:xfrm>
            <a:off x="1117600" y="2820653"/>
            <a:ext cx="4074161" cy="3712632"/>
          </a:xfrm>
          <a:prstGeom prst="rect">
            <a:avLst/>
          </a:prstGeom>
          <a:noFill/>
          <a:ln w="9525">
            <a:noFill/>
            <a:miter lim="800000"/>
            <a:headEnd/>
            <a:tailEnd/>
          </a:ln>
          <a:effectLst/>
        </p:spPr>
      </p:pic>
      <p:graphicFrame>
        <p:nvGraphicFramePr>
          <p:cNvPr id="23" name="Rectangle 25">
            <a:extLst>
              <a:ext uri="{FF2B5EF4-FFF2-40B4-BE49-F238E27FC236}">
                <a16:creationId xmlns:a16="http://schemas.microsoft.com/office/drawing/2014/main" id="{4D840FA3-950F-46F2-9A1B-45F97AE1BBEC}"/>
              </a:ext>
            </a:extLst>
          </p:cNvPr>
          <p:cNvGraphicFramePr>
            <a:graphicFrameLocks/>
          </p:cNvGraphicFramePr>
          <p:nvPr/>
        </p:nvGraphicFramePr>
        <p:xfrm>
          <a:off x="3390899" y="2837467"/>
          <a:ext cx="45719" cy="45719"/>
        </p:xfrm>
        <a:graphic>
          <a:graphicData uri="http://schemas.openxmlformats.org/presentationml/2006/ole">
            <mc:AlternateContent xmlns:mc="http://schemas.openxmlformats.org/markup-compatibility/2006">
              <mc:Choice xmlns:v="urn:schemas-microsoft-com:vml" Requires="v">
                <p:oleObj name="Equation" r:id="rId4" imgW="0" imgH="0" progId="Equation.3">
                  <p:embed/>
                </p:oleObj>
              </mc:Choice>
              <mc:Fallback>
                <p:oleObj name="Equation" r:id="rId4" imgW="0" imgH="0" progId="Equation.3">
                  <p:embed/>
                  <p:pic>
                    <p:nvPicPr>
                      <p:cNvPr id="23" name="Rectangle 25">
                        <a:extLst>
                          <a:ext uri="{FF2B5EF4-FFF2-40B4-BE49-F238E27FC236}">
                            <a16:creationId xmlns:a16="http://schemas.microsoft.com/office/drawing/2014/main" id="{4D840FA3-950F-46F2-9A1B-45F97AE1BBEC}"/>
                          </a:ext>
                        </a:extLst>
                      </p:cNvPr>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390899" y="2837467"/>
                        <a:ext cx="45719" cy="45719"/>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24" name="Object 27">
                <a:extLst>
                  <a:ext uri="{FF2B5EF4-FFF2-40B4-BE49-F238E27FC236}">
                    <a16:creationId xmlns:a16="http://schemas.microsoft.com/office/drawing/2014/main" id="{BFF011D9-F9FC-460E-AEFC-E941E7ED5A46}"/>
                  </a:ext>
                </a:extLst>
              </p:cNvPr>
              <p:cNvSpPr txBox="1"/>
              <p:nvPr/>
            </p:nvSpPr>
            <p:spPr bwMode="auto">
              <a:xfrm>
                <a:off x="2076541" y="2936875"/>
                <a:ext cx="1642020" cy="49212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fr-FR" sz="1600" b="0" i="1" smtClean="0">
                          <a:solidFill>
                            <a:srgbClr val="000000"/>
                          </a:solidFill>
                          <a:latin typeface="Cambria Math" panose="02040503050406030204" pitchFamily="18" charset="0"/>
                        </a:rPr>
                        <m:t>𝐷</m:t>
                      </m:r>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smtClean="0">
                              <a:solidFill>
                                <a:srgbClr val="000000"/>
                              </a:solidFill>
                              <a:latin typeface="Cambria Math" panose="02040503050406030204" pitchFamily="18" charset="0"/>
                            </a:rPr>
                            <m:t>𝐱</m:t>
                          </m:r>
                        </m:e>
                        <m:sup>
                          <m:r>
                            <a:rPr lang="en-US" sz="1600" i="1">
                              <a:solidFill>
                                <a:srgbClr val="000000"/>
                              </a:solidFill>
                              <a:latin typeface="Cambria Math" panose="02040503050406030204" pitchFamily="18" charset="0"/>
                            </a:rPr>
                            <m:t>𝑡</m:t>
                          </m:r>
                        </m:sup>
                      </m:sSup>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𝑟</m:t>
                          </m:r>
                        </m:e>
                        <m:sup>
                          <m:r>
                            <a:rPr lang="en-US" sz="1600" i="1">
                              <a:solidFill>
                                <a:srgbClr val="000000"/>
                              </a:solidFill>
                              <a:latin typeface="Cambria Math" panose="02040503050406030204" pitchFamily="18" charset="0"/>
                            </a:rPr>
                            <m:t>𝑡</m:t>
                          </m:r>
                        </m:sup>
                      </m:sSup>
                      <m:sSubSup>
                        <m:sSubSupPr>
                          <m:ctrlPr>
                            <a:rPr lang="en-US" sz="1600" i="1">
                              <a:solidFill>
                                <a:srgbClr val="000000"/>
                              </a:solidFill>
                              <a:latin typeface="Cambria Math" panose="02040503050406030204" pitchFamily="18" charset="0"/>
                            </a:rPr>
                          </m:ctrlPr>
                        </m:sSubSupPr>
                        <m:e>
                          <m:r>
                            <a:rPr lang="en-US" sz="1600" i="1">
                              <a:solidFill>
                                <a:srgbClr val="000000"/>
                              </a:solidFill>
                              <a:latin typeface="Cambria Math" panose="02040503050406030204" pitchFamily="18" charset="0"/>
                            </a:rPr>
                            <m:t>}</m:t>
                          </m:r>
                        </m:e>
                        <m:sub>
                          <m:r>
                            <a:rPr lang="en-US" sz="1600" i="1">
                              <a:solidFill>
                                <a:srgbClr val="000000"/>
                              </a:solidFill>
                              <a:latin typeface="Cambria Math" panose="02040503050406030204" pitchFamily="18" charset="0"/>
                            </a:rPr>
                            <m:t>𝑡</m:t>
                          </m:r>
                          <m:r>
                            <a:rPr lang="en-US" sz="1600" i="1">
                              <a:solidFill>
                                <a:srgbClr val="000000"/>
                              </a:solidFill>
                              <a:latin typeface="Cambria Math" panose="02040503050406030204" pitchFamily="18" charset="0"/>
                            </a:rPr>
                            <m:t>=1</m:t>
                          </m:r>
                        </m:sub>
                        <m:sup>
                          <m:r>
                            <a:rPr lang="en-US" sz="1600" i="1">
                              <a:solidFill>
                                <a:srgbClr val="000000"/>
                              </a:solidFill>
                              <a:latin typeface="Cambria Math" panose="02040503050406030204" pitchFamily="18" charset="0"/>
                            </a:rPr>
                            <m:t>𝑁</m:t>
                          </m:r>
                        </m:sup>
                      </m:sSubSup>
                    </m:oMath>
                  </m:oMathPara>
                </a14:m>
                <a:endParaRPr lang="en-US" dirty="0"/>
              </a:p>
            </p:txBody>
          </p:sp>
        </mc:Choice>
        <mc:Fallback xmlns="">
          <p:sp>
            <p:nvSpPr>
              <p:cNvPr id="24" name="Object 27">
                <a:extLst>
                  <a:ext uri="{FF2B5EF4-FFF2-40B4-BE49-F238E27FC236}">
                    <a16:creationId xmlns:a16="http://schemas.microsoft.com/office/drawing/2014/main" id="{BFF011D9-F9FC-460E-AEFC-E941E7ED5A46}"/>
                  </a:ext>
                </a:extLst>
              </p:cNvPr>
              <p:cNvSpPr txBox="1">
                <a:spLocks noRot="1" noChangeAspect="1" noMove="1" noResize="1" noEditPoints="1" noAdjustHandles="1" noChangeArrowheads="1" noChangeShapeType="1" noTextEdit="1"/>
              </p:cNvSpPr>
              <p:nvPr/>
            </p:nvSpPr>
            <p:spPr bwMode="auto">
              <a:xfrm>
                <a:off x="2076541" y="2936875"/>
                <a:ext cx="1642020" cy="49212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bject 31">
                <a:extLst>
                  <a:ext uri="{FF2B5EF4-FFF2-40B4-BE49-F238E27FC236}">
                    <a16:creationId xmlns:a16="http://schemas.microsoft.com/office/drawing/2014/main" id="{471F4DC9-A867-4E24-92E8-DB0D0096A640}"/>
                  </a:ext>
                </a:extLst>
              </p:cNvPr>
              <p:cNvSpPr txBox="1"/>
              <p:nvPr/>
            </p:nvSpPr>
            <p:spPr bwMode="auto">
              <a:xfrm>
                <a:off x="3805963" y="2841297"/>
                <a:ext cx="2152650" cy="7175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rPr>
                        <m:t>𝑟</m:t>
                      </m:r>
                      <m:r>
                        <a:rPr lang="en-US" sz="1600" i="1">
                          <a:solidFill>
                            <a:srgbClr val="000000"/>
                          </a:solidFill>
                          <a:latin typeface="Cambria Math" panose="02040503050406030204" pitchFamily="18" charset="0"/>
                        </a:rPr>
                        <m:t>=</m:t>
                      </m:r>
                      <m:d>
                        <m:dPr>
                          <m:begChr m:val="{"/>
                          <m:endChr m:val=""/>
                          <m:ctrlPr>
                            <a:rPr lang="en-US" sz="1600" i="1">
                              <a:solidFill>
                                <a:srgbClr val="000000"/>
                              </a:solidFill>
                              <a:latin typeface="Cambria Math" panose="02040503050406030204" pitchFamily="18" charset="0"/>
                            </a:rPr>
                          </m:ctrlPr>
                        </m:dPr>
                        <m:e>
                          <m:m>
                            <m:mPr>
                              <m:plcHide m:val="on"/>
                              <m:mcs>
                                <m:mc>
                                  <m:mcPr>
                                    <m:count m:val="1"/>
                                    <m:mcJc m:val="center"/>
                                  </m:mcPr>
                                </m:mc>
                              </m:mcs>
                              <m:ctrlPr>
                                <a:rPr lang="en-US" sz="1600" i="1">
                                  <a:solidFill>
                                    <a:srgbClr val="000000"/>
                                  </a:solidFill>
                                  <a:latin typeface="Cambria Math" panose="02040503050406030204" pitchFamily="18" charset="0"/>
                                </a:rPr>
                              </m:ctrlPr>
                            </m:mPr>
                            <m:mr>
                              <m:e>
                                <m:r>
                                  <a:rPr lang="en-US" sz="1600" i="1">
                                    <a:solidFill>
                                      <a:srgbClr val="000000"/>
                                    </a:solidFill>
                                    <a:latin typeface="Cambria Math" panose="02040503050406030204" pitchFamily="18" charset="0"/>
                                  </a:rPr>
                                  <m:t>1</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if</m:t>
                                </m:r>
                                <m:r>
                                  <m:rPr>
                                    <m:nor/>
                                  </m:rPr>
                                  <a:rPr lang="en-US" sz="1600" i="0">
                                    <a:solidFill>
                                      <a:srgbClr val="000000"/>
                                    </a:solidFill>
                                    <a:latin typeface="Cambria Math" panose="02040503050406030204" pitchFamily="18" charset="0"/>
                                  </a:rPr>
                                  <m:t> </m:t>
                                </m:r>
                                <m:r>
                                  <a:rPr lang="en-US" sz="1600" i="1">
                                    <a:solidFill>
                                      <a:srgbClr val="000000"/>
                                    </a:solidFill>
                                    <a:latin typeface="Cambria Math" panose="02040503050406030204" pitchFamily="18" charset="0"/>
                                  </a:rPr>
                                  <m:t>𝐱</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is</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positive</m:t>
                                </m:r>
                              </m:e>
                            </m:mr>
                            <m:mr>
                              <m:e>
                                <m:r>
                                  <a:rPr lang="en-US" sz="1600" i="1">
                                    <a:solidFill>
                                      <a:srgbClr val="000000"/>
                                    </a:solidFill>
                                    <a:latin typeface="Cambria Math" panose="02040503050406030204" pitchFamily="18" charset="0"/>
                                  </a:rPr>
                                  <m:t>0</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if</m:t>
                                </m:r>
                                <m:r>
                                  <m:rPr>
                                    <m:nor/>
                                  </m:rPr>
                                  <a:rPr lang="en-US" sz="1600" i="0">
                                    <a:solidFill>
                                      <a:srgbClr val="000000"/>
                                    </a:solidFill>
                                    <a:latin typeface="Cambria Math" panose="02040503050406030204" pitchFamily="18" charset="0"/>
                                  </a:rPr>
                                  <m:t> </m:t>
                                </m:r>
                                <m:r>
                                  <a:rPr lang="en-US" sz="1600" i="1">
                                    <a:solidFill>
                                      <a:srgbClr val="000000"/>
                                    </a:solidFill>
                                    <a:latin typeface="Cambria Math" panose="02040503050406030204" pitchFamily="18" charset="0"/>
                                  </a:rPr>
                                  <m:t>𝐱</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is</m:t>
                                </m:r>
                                <m:r>
                                  <m:rPr>
                                    <m:nor/>
                                  </m:rPr>
                                  <a:rPr lang="en-US" sz="1600" i="0">
                                    <a:solidFill>
                                      <a:srgbClr val="000000"/>
                                    </a:solidFill>
                                    <a:latin typeface="Cambria Math" panose="02040503050406030204" pitchFamily="18" charset="0"/>
                                  </a:rPr>
                                  <m:t> </m:t>
                                </m:r>
                                <m:r>
                                  <m:rPr>
                                    <m:nor/>
                                  </m:rPr>
                                  <a:rPr lang="en-US" sz="1600" i="0">
                                    <a:solidFill>
                                      <a:srgbClr val="000000"/>
                                    </a:solidFill>
                                    <a:latin typeface="Cambria Math" panose="02040503050406030204" pitchFamily="18" charset="0"/>
                                  </a:rPr>
                                  <m:t>negative</m:t>
                                </m:r>
                              </m:e>
                            </m:mr>
                          </m:m>
                        </m:e>
                      </m:d>
                    </m:oMath>
                  </m:oMathPara>
                </a14:m>
                <a:endParaRPr lang="en-US" dirty="0"/>
              </a:p>
            </p:txBody>
          </p:sp>
        </mc:Choice>
        <mc:Fallback xmlns="">
          <p:sp>
            <p:nvSpPr>
              <p:cNvPr id="25" name="Object 31">
                <a:extLst>
                  <a:ext uri="{FF2B5EF4-FFF2-40B4-BE49-F238E27FC236}">
                    <a16:creationId xmlns:a16="http://schemas.microsoft.com/office/drawing/2014/main" id="{471F4DC9-A867-4E24-92E8-DB0D0096A640}"/>
                  </a:ext>
                </a:extLst>
              </p:cNvPr>
              <p:cNvSpPr txBox="1">
                <a:spLocks noRot="1" noChangeAspect="1" noMove="1" noResize="1" noEditPoints="1" noAdjustHandles="1" noChangeArrowheads="1" noChangeShapeType="1" noTextEdit="1"/>
              </p:cNvSpPr>
              <p:nvPr/>
            </p:nvSpPr>
            <p:spPr bwMode="auto">
              <a:xfrm>
                <a:off x="3805963" y="2841297"/>
                <a:ext cx="2152650" cy="7175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bject 33">
                <a:extLst>
                  <a:ext uri="{FF2B5EF4-FFF2-40B4-BE49-F238E27FC236}">
                    <a16:creationId xmlns:a16="http://schemas.microsoft.com/office/drawing/2014/main" id="{E60EF0A7-885D-436F-9903-DF2261AAE200}"/>
                  </a:ext>
                </a:extLst>
              </p:cNvPr>
              <p:cNvSpPr txBox="1"/>
              <p:nvPr/>
            </p:nvSpPr>
            <p:spPr bwMode="auto">
              <a:xfrm>
                <a:off x="5191761" y="4676969"/>
                <a:ext cx="1064577" cy="83216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1800" i="1">
                          <a:solidFill>
                            <a:srgbClr val="000000"/>
                          </a:solidFill>
                          <a:latin typeface="Cambria Math" panose="02040503050406030204" pitchFamily="18" charset="0"/>
                        </a:rPr>
                        <m:t>𝐱</m:t>
                      </m:r>
                      <m:r>
                        <a:rPr lang="en-US" sz="1800" i="1">
                          <a:solidFill>
                            <a:srgbClr val="000000"/>
                          </a:solidFill>
                          <a:latin typeface="Cambria Math" panose="02040503050406030204" pitchFamily="18" charset="0"/>
                        </a:rPr>
                        <m:t>=</m:t>
                      </m:r>
                      <m:d>
                        <m:dPr>
                          <m:begChr m:val="["/>
                          <m:endChr m:val="]"/>
                          <m:ctrlPr>
                            <a:rPr lang="en-US" sz="1800" i="1">
                              <a:solidFill>
                                <a:srgbClr val="000000"/>
                              </a:solidFill>
                              <a:latin typeface="Cambria Math" panose="02040503050406030204" pitchFamily="18" charset="0"/>
                            </a:rPr>
                          </m:ctrlPr>
                        </m:dPr>
                        <m:e>
                          <m:m>
                            <m:mPr>
                              <m:plcHide m:val="on"/>
                              <m:mcs>
                                <m:mc>
                                  <m:mcPr>
                                    <m:count m:val="1"/>
                                    <m:mcJc m:val="center"/>
                                  </m:mcPr>
                                </m:mc>
                              </m:mcs>
                              <m:ctrlPr>
                                <a:rPr lang="en-US" sz="1800" i="1">
                                  <a:solidFill>
                                    <a:srgbClr val="000000"/>
                                  </a:solidFill>
                                  <a:latin typeface="Cambria Math" panose="02040503050406030204" pitchFamily="18" charset="0"/>
                                </a:rPr>
                              </m:ctrlPr>
                            </m:mPr>
                            <m:m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1">
                                        <a:solidFill>
                                          <a:srgbClr val="000000"/>
                                        </a:solidFill>
                                        <a:latin typeface="Cambria Math" panose="02040503050406030204" pitchFamily="18" charset="0"/>
                                      </a:rPr>
                                      <m:t>1</m:t>
                                    </m:r>
                                  </m:sub>
                                </m:sSub>
                              </m:e>
                            </m:mr>
                            <m:mr>
                              <m:e>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panose="02040503050406030204" pitchFamily="18" charset="0"/>
                                      </a:rPr>
                                      <m:t>𝑥</m:t>
                                    </m:r>
                                  </m:e>
                                  <m:sub>
                                    <m:r>
                                      <a:rPr lang="en-US" sz="1800" i="1">
                                        <a:solidFill>
                                          <a:srgbClr val="000000"/>
                                        </a:solidFill>
                                        <a:latin typeface="Cambria Math" panose="02040503050406030204" pitchFamily="18" charset="0"/>
                                      </a:rPr>
                                      <m:t>2</m:t>
                                    </m:r>
                                  </m:sub>
                                </m:sSub>
                              </m:e>
                            </m:mr>
                          </m:m>
                        </m:e>
                      </m:d>
                    </m:oMath>
                  </m:oMathPara>
                </a14:m>
                <a:endParaRPr lang="en-US" sz="1600" dirty="0"/>
              </a:p>
            </p:txBody>
          </p:sp>
        </mc:Choice>
        <mc:Fallback xmlns="">
          <p:sp>
            <p:nvSpPr>
              <p:cNvPr id="26" name="Object 33">
                <a:extLst>
                  <a:ext uri="{FF2B5EF4-FFF2-40B4-BE49-F238E27FC236}">
                    <a16:creationId xmlns:a16="http://schemas.microsoft.com/office/drawing/2014/main" id="{E60EF0A7-885D-436F-9903-DF2261AAE200}"/>
                  </a:ext>
                </a:extLst>
              </p:cNvPr>
              <p:cNvSpPr txBox="1">
                <a:spLocks noRot="1" noChangeAspect="1" noMove="1" noResize="1" noEditPoints="1" noAdjustHandles="1" noChangeArrowheads="1" noChangeShapeType="1" noTextEdit="1"/>
              </p:cNvSpPr>
              <p:nvPr/>
            </p:nvSpPr>
            <p:spPr bwMode="auto">
              <a:xfrm>
                <a:off x="5191761" y="4676969"/>
                <a:ext cx="1064577" cy="832167"/>
              </a:xfrm>
              <a:prstGeom prst="rect">
                <a:avLst/>
              </a:prstGeom>
              <a:blipFill>
                <a:blip r:embed="rId8"/>
                <a:stretch>
                  <a:fillRect/>
                </a:stretch>
              </a:blipFill>
            </p:spPr>
            <p:txBody>
              <a:bodyPr/>
              <a:lstStyle/>
              <a:p>
                <a:r>
                  <a:rPr lang="en-US">
                    <a:noFill/>
                  </a:rPr>
                  <a:t> </a:t>
                </a:r>
              </a:p>
            </p:txBody>
          </p:sp>
        </mc:Fallback>
      </mc:AlternateContent>
      <p:sp>
        <p:nvSpPr>
          <p:cNvPr id="33" name="Google Shape;176;p21">
            <a:extLst>
              <a:ext uri="{FF2B5EF4-FFF2-40B4-BE49-F238E27FC236}">
                <a16:creationId xmlns:a16="http://schemas.microsoft.com/office/drawing/2014/main" id="{CF898E96-9D1D-467F-BBA6-AECA922421B4}"/>
              </a:ext>
            </a:extLst>
          </p:cNvPr>
          <p:cNvSpPr txBox="1">
            <a:spLocks/>
          </p:cNvSpPr>
          <p:nvPr/>
        </p:nvSpPr>
        <p:spPr>
          <a:xfrm>
            <a:off x="7000242" y="1737167"/>
            <a:ext cx="4753666" cy="4845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400" dirty="0"/>
              <a:t>Prediction of “family car”</a:t>
            </a:r>
          </a:p>
          <a:p>
            <a:pPr marL="960120" lvl="1" indent="-457200">
              <a:spcBef>
                <a:spcPts val="0"/>
              </a:spcBef>
              <a:buSzPts val="2240"/>
            </a:pPr>
            <a:r>
              <a:rPr lang="en-US" sz="2200" dirty="0"/>
              <a:t>Prediction: Is car x a family car?</a:t>
            </a:r>
          </a:p>
          <a:p>
            <a:pPr marL="502920" indent="-457200">
              <a:lnSpc>
                <a:spcPct val="100000"/>
              </a:lnSpc>
              <a:spcBef>
                <a:spcPts val="0"/>
              </a:spcBef>
              <a:buSzPts val="2240"/>
            </a:pPr>
            <a:endParaRPr lang="en-US" sz="2400" dirty="0"/>
          </a:p>
          <a:p>
            <a:pPr marL="502920" indent="-457200">
              <a:lnSpc>
                <a:spcPct val="100000"/>
              </a:lnSpc>
              <a:spcBef>
                <a:spcPts val="0"/>
              </a:spcBef>
              <a:buSzPts val="2240"/>
            </a:pPr>
            <a:r>
              <a:rPr lang="en-US" sz="2400" dirty="0"/>
              <a:t>Knowledge extraction: </a:t>
            </a:r>
          </a:p>
          <a:p>
            <a:pPr marL="960120" lvl="1" indent="-457200">
              <a:spcBef>
                <a:spcPts val="0"/>
              </a:spcBef>
              <a:buSzPts val="2240"/>
            </a:pPr>
            <a:r>
              <a:rPr lang="en-US" sz="2200" dirty="0"/>
              <a:t>What do people expect from a family car?</a:t>
            </a:r>
          </a:p>
          <a:p>
            <a:pPr marL="502920" indent="-457200">
              <a:lnSpc>
                <a:spcPct val="100000"/>
              </a:lnSpc>
              <a:spcBef>
                <a:spcPts val="0"/>
              </a:spcBef>
              <a:buSzPts val="2240"/>
            </a:pPr>
            <a:endParaRPr lang="en-US" sz="2400" dirty="0"/>
          </a:p>
          <a:p>
            <a:pPr marL="502920" indent="-457200">
              <a:lnSpc>
                <a:spcPct val="100000"/>
              </a:lnSpc>
              <a:spcBef>
                <a:spcPts val="0"/>
              </a:spcBef>
              <a:buSzPts val="2240"/>
            </a:pPr>
            <a:r>
              <a:rPr lang="en-US" sz="2400" dirty="0"/>
              <a:t>Output: </a:t>
            </a:r>
          </a:p>
          <a:p>
            <a:pPr marL="960120" lvl="1" indent="-457200">
              <a:spcBef>
                <a:spcPts val="0"/>
              </a:spcBef>
              <a:buSzPts val="2240"/>
            </a:pPr>
            <a:r>
              <a:rPr lang="en-US" sz="2200" dirty="0"/>
              <a:t>Positive (+) and negative (–) examples</a:t>
            </a:r>
          </a:p>
          <a:p>
            <a:pPr marL="960120" lvl="1" indent="-457200">
              <a:spcBef>
                <a:spcPts val="0"/>
              </a:spcBef>
              <a:buSzPts val="2240"/>
            </a:pPr>
            <a:endParaRPr lang="en-US" sz="2400" dirty="0"/>
          </a:p>
          <a:p>
            <a:pPr marL="502920" indent="-457200">
              <a:lnSpc>
                <a:spcPct val="100000"/>
              </a:lnSpc>
              <a:spcBef>
                <a:spcPts val="0"/>
              </a:spcBef>
              <a:buSzPts val="2240"/>
            </a:pPr>
            <a:r>
              <a:rPr lang="en-US" sz="2400" dirty="0"/>
              <a:t>Input representation: </a:t>
            </a:r>
          </a:p>
          <a:p>
            <a:pPr marL="960120" lvl="1" indent="-457200">
              <a:spcBef>
                <a:spcPts val="0"/>
              </a:spcBef>
              <a:buSzPts val="2240"/>
            </a:pPr>
            <a:r>
              <a:rPr lang="en-US" sz="2200" dirty="0"/>
              <a:t>x1: price, x2 : engine power</a:t>
            </a:r>
          </a:p>
        </p:txBody>
      </p:sp>
    </p:spTree>
    <p:extLst>
      <p:ext uri="{BB962C8B-B14F-4D97-AF65-F5344CB8AC3E}">
        <p14:creationId xmlns:p14="http://schemas.microsoft.com/office/powerpoint/2010/main" val="226823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163869"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Rectangle learning: </a:t>
            </a:r>
            <a:endParaRPr lang="en-US" sz="2600" dirty="0">
              <a:solidFill>
                <a:srgbClr val="000000"/>
              </a:solidFill>
            </a:endParaRPr>
          </a:p>
          <a:p>
            <a:pPr marL="960120" lvl="1" indent="-457200">
              <a:spcBef>
                <a:spcPts val="0"/>
              </a:spcBef>
              <a:buClr>
                <a:srgbClr val="000000"/>
              </a:buClr>
              <a:buSzPts val="2240"/>
            </a:pPr>
            <a:r>
              <a:rPr lang="en-US" sz="2600" dirty="0">
                <a:solidFill>
                  <a:srgbClr val="000000"/>
                </a:solidFill>
              </a:rPr>
              <a:t>Hypothesis is any axis aligned Rectangle. Inside rectangle is positive</a:t>
            </a: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r>
              <a:rPr lang="en-US" sz="2400" dirty="0">
                <a:latin typeface="Lucida Calligraphy" pitchFamily="66" charset="0"/>
              </a:rPr>
              <a:t>H </a:t>
            </a:r>
            <a:r>
              <a:rPr lang="en-US" sz="2400" dirty="0">
                <a:latin typeface="Corbel" panose="020B0503020204020204" pitchFamily="34" charset="0"/>
              </a:rPr>
              <a:t>is the set of all possible rectangle called the hypothesis space </a:t>
            </a:r>
            <a:endParaRPr lang="en-US" sz="24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mc:AlternateContent xmlns:mc="http://schemas.openxmlformats.org/markup-compatibility/2006" xmlns:a14="http://schemas.microsoft.com/office/drawing/2010/main">
        <mc:Choice Requires="a14">
          <p:sp>
            <p:nvSpPr>
              <p:cNvPr id="6" name="Object 24">
                <a:extLst>
                  <a:ext uri="{FF2B5EF4-FFF2-40B4-BE49-F238E27FC236}">
                    <a16:creationId xmlns:a16="http://schemas.microsoft.com/office/drawing/2014/main" id="{F2A923BB-C1D6-4BC5-9A06-D6BE8968D828}"/>
                  </a:ext>
                </a:extLst>
              </p:cNvPr>
              <p:cNvSpPr txBox="1"/>
              <p:nvPr/>
            </p:nvSpPr>
            <p:spPr bwMode="auto">
              <a:xfrm>
                <a:off x="6288088" y="4068287"/>
                <a:ext cx="3268662" cy="739775"/>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1800" i="1">
                          <a:solidFill>
                            <a:srgbClr val="000000"/>
                          </a:solidFill>
                          <a:latin typeface="Cambria Math" panose="02040503050406030204" pitchFamily="18" charset="0"/>
                        </a:rPr>
                        <m:t>h</m:t>
                      </m:r>
                      <m:r>
                        <a:rPr lang="en-US" sz="1800" i="1">
                          <a:solidFill>
                            <a:srgbClr val="000000"/>
                          </a:solidFill>
                          <a:latin typeface="Cambria Math" panose="02040503050406030204" pitchFamily="18" charset="0"/>
                        </a:rPr>
                        <m:t>(</m:t>
                      </m:r>
                      <m:r>
                        <a:rPr lang="en-US" sz="1800" i="1">
                          <a:solidFill>
                            <a:srgbClr val="000000"/>
                          </a:solidFill>
                          <a:latin typeface="Cambria Math" panose="02040503050406030204" pitchFamily="18" charset="0"/>
                        </a:rPr>
                        <m:t>𝐱</m:t>
                      </m:r>
                      <m:r>
                        <a:rPr lang="en-US" sz="1800" i="1">
                          <a:solidFill>
                            <a:srgbClr val="000000"/>
                          </a:solidFill>
                          <a:latin typeface="Cambria Math" panose="02040503050406030204" pitchFamily="18" charset="0"/>
                        </a:rPr>
                        <m:t>)=</m:t>
                      </m:r>
                      <m:d>
                        <m:dPr>
                          <m:begChr m:val="{"/>
                          <m:endChr m:val=""/>
                          <m:ctrlPr>
                            <a:rPr lang="en-US" sz="1800" i="1">
                              <a:solidFill>
                                <a:srgbClr val="000000"/>
                              </a:solidFill>
                              <a:latin typeface="Cambria Math" panose="02040503050406030204" pitchFamily="18" charset="0"/>
                            </a:rPr>
                          </m:ctrlPr>
                        </m:dPr>
                        <m:e>
                          <m:m>
                            <m:mPr>
                              <m:plcHide m:val="on"/>
                              <m:mcs>
                                <m:mc>
                                  <m:mcPr>
                                    <m:count m:val="1"/>
                                    <m:mcJc m:val="center"/>
                                  </m:mcPr>
                                </m:mc>
                              </m:mcs>
                              <m:ctrlPr>
                                <a:rPr lang="en-US" sz="1800" i="1">
                                  <a:solidFill>
                                    <a:srgbClr val="000000"/>
                                  </a:solidFill>
                                  <a:latin typeface="Cambria Math" panose="02040503050406030204" pitchFamily="18" charset="0"/>
                                </a:rPr>
                              </m:ctrlPr>
                            </m:mPr>
                            <m:mr>
                              <m:e>
                                <m:r>
                                  <a:rPr lang="en-US" sz="1800" i="1">
                                    <a:solidFill>
                                      <a:srgbClr val="000000"/>
                                    </a:solidFill>
                                    <a:latin typeface="Cambria Math" panose="02040503050406030204" pitchFamily="18" charset="0"/>
                                  </a:rPr>
                                  <m:t>1</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if</m:t>
                                </m:r>
                                <m:r>
                                  <m:rPr>
                                    <m:nor/>
                                  </m:rPr>
                                  <a:rPr lang="en-US" sz="1800" i="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h</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says</m:t>
                                </m:r>
                                <m:r>
                                  <m:rPr>
                                    <m:nor/>
                                  </m:rPr>
                                  <a:rPr lang="en-US" sz="1800" i="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𝐱</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is</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positive</m:t>
                                </m:r>
                              </m:e>
                            </m:mr>
                            <m:mr>
                              <m:e>
                                <m:r>
                                  <a:rPr lang="en-US" sz="1800" i="1">
                                    <a:solidFill>
                                      <a:srgbClr val="000000"/>
                                    </a:solidFill>
                                    <a:latin typeface="Cambria Math" panose="02040503050406030204" pitchFamily="18" charset="0"/>
                                  </a:rPr>
                                  <m:t>0</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if</m:t>
                                </m:r>
                                <m:r>
                                  <m:rPr>
                                    <m:nor/>
                                  </m:rPr>
                                  <a:rPr lang="en-US" sz="1800" i="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h</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says</m:t>
                                </m:r>
                                <m:r>
                                  <m:rPr>
                                    <m:nor/>
                                  </m:rPr>
                                  <a:rPr lang="en-US" sz="1800" i="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𝐱</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is</m:t>
                                </m:r>
                                <m:r>
                                  <m:rPr>
                                    <m:nor/>
                                  </m:rPr>
                                  <a:rPr lang="en-US" sz="1800" i="0">
                                    <a:solidFill>
                                      <a:srgbClr val="000000"/>
                                    </a:solidFill>
                                    <a:latin typeface="Cambria Math" panose="02040503050406030204" pitchFamily="18" charset="0"/>
                                  </a:rPr>
                                  <m:t> </m:t>
                                </m:r>
                                <m:r>
                                  <m:rPr>
                                    <m:nor/>
                                  </m:rPr>
                                  <a:rPr lang="en-US" sz="1800" i="0">
                                    <a:solidFill>
                                      <a:srgbClr val="000000"/>
                                    </a:solidFill>
                                    <a:latin typeface="Cambria Math" panose="02040503050406030204" pitchFamily="18" charset="0"/>
                                  </a:rPr>
                                  <m:t>negative</m:t>
                                </m:r>
                              </m:e>
                            </m:mr>
                          </m:m>
                        </m:e>
                      </m:d>
                    </m:oMath>
                  </m:oMathPara>
                </a14:m>
                <a:endParaRPr lang="en-US" dirty="0"/>
              </a:p>
            </p:txBody>
          </p:sp>
        </mc:Choice>
        <mc:Fallback xmlns="">
          <p:sp>
            <p:nvSpPr>
              <p:cNvPr id="6" name="Object 24">
                <a:extLst>
                  <a:ext uri="{FF2B5EF4-FFF2-40B4-BE49-F238E27FC236}">
                    <a16:creationId xmlns:a16="http://schemas.microsoft.com/office/drawing/2014/main" id="{F2A923BB-C1D6-4BC5-9A06-D6BE8968D828}"/>
                  </a:ext>
                </a:extLst>
              </p:cNvPr>
              <p:cNvSpPr txBox="1">
                <a:spLocks noRot="1" noChangeAspect="1" noMove="1" noResize="1" noEditPoints="1" noAdjustHandles="1" noChangeArrowheads="1" noChangeShapeType="1" noTextEdit="1"/>
              </p:cNvSpPr>
              <p:nvPr/>
            </p:nvSpPr>
            <p:spPr bwMode="auto">
              <a:xfrm>
                <a:off x="6288088" y="4068287"/>
                <a:ext cx="3268662" cy="739775"/>
              </a:xfrm>
              <a:prstGeom prst="rect">
                <a:avLst/>
              </a:prstGeom>
              <a:blipFill>
                <a:blip r:embed="rId3"/>
                <a:stretch>
                  <a:fillRect/>
                </a:stretch>
              </a:blipFill>
            </p:spPr>
            <p:txBody>
              <a:bodyPr/>
              <a:lstStyle/>
              <a:p>
                <a:r>
                  <a:rPr lang="en-US">
                    <a:noFill/>
                  </a:rPr>
                  <a:t> </a:t>
                </a:r>
              </a:p>
            </p:txBody>
          </p:sp>
        </mc:Fallback>
      </mc:AlternateContent>
      <p:pic>
        <p:nvPicPr>
          <p:cNvPr id="9" name="Picture 4">
            <a:extLst>
              <a:ext uri="{FF2B5EF4-FFF2-40B4-BE49-F238E27FC236}">
                <a16:creationId xmlns:a16="http://schemas.microsoft.com/office/drawing/2014/main" id="{2AEAB983-D37F-49A4-BB71-138FD8C9D9B3}"/>
              </a:ext>
            </a:extLst>
          </p:cNvPr>
          <p:cNvPicPr>
            <a:picLocks noChangeAspect="1" noChangeArrowheads="1"/>
          </p:cNvPicPr>
          <p:nvPr/>
        </p:nvPicPr>
        <p:blipFill>
          <a:blip r:embed="rId4" cstate="print"/>
          <a:srcRect/>
          <a:stretch>
            <a:fillRect/>
          </a:stretch>
        </p:blipFill>
        <p:spPr bwMode="auto">
          <a:xfrm>
            <a:off x="1785020" y="2616720"/>
            <a:ext cx="3721519" cy="3518050"/>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10" name="Object 11">
                <a:extLst>
                  <a:ext uri="{FF2B5EF4-FFF2-40B4-BE49-F238E27FC236}">
                    <a16:creationId xmlns:a16="http://schemas.microsoft.com/office/drawing/2014/main" id="{875F171D-7FCA-4143-A5AD-79573154B268}"/>
                  </a:ext>
                </a:extLst>
              </p:cNvPr>
              <p:cNvSpPr txBox="1"/>
              <p:nvPr/>
            </p:nvSpPr>
            <p:spPr bwMode="auto">
              <a:xfrm>
                <a:off x="3425928" y="2837308"/>
                <a:ext cx="6240780" cy="504825"/>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𝑝</m:t>
                              </m:r>
                            </m:e>
                            <m:sub>
                              <m:r>
                                <a:rPr lang="en-US" sz="2000" i="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price</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a:rPr lang="en-US" sz="2000" i="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𝑝</m:t>
                              </m:r>
                            </m:e>
                            <m:sub>
                              <m:r>
                                <a:rPr lang="en-US" sz="2000" i="0">
                                  <a:solidFill>
                                    <a:srgbClr val="000000"/>
                                  </a:solidFill>
                                  <a:latin typeface="Cambria Math" panose="02040503050406030204" pitchFamily="18" charset="0"/>
                                </a:rPr>
                                <m:t>2</m:t>
                              </m:r>
                            </m:sub>
                          </m:sSub>
                        </m:e>
                      </m:d>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AND</m:t>
                      </m:r>
                      <m:r>
                        <m:rPr>
                          <m:nor/>
                        </m:rPr>
                        <a:rPr lang="en-US" sz="2000" i="0">
                          <a:solidFill>
                            <a:srgbClr val="000000"/>
                          </a:solidFill>
                          <a:latin typeface="Cambria Math" panose="02040503050406030204" pitchFamily="18" charset="0"/>
                        </a:rPr>
                        <m:t> </m:t>
                      </m:r>
                      <m:d>
                        <m:dPr>
                          <m:ctrlPr>
                            <a:rPr lang="en-US" sz="2000" i="1">
                              <a:solidFill>
                                <a:srgbClr val="000000"/>
                              </a:solidFill>
                              <a:latin typeface="Cambria Math" panose="02040503050406030204" pitchFamily="18" charset="0"/>
                            </a:rPr>
                          </m:ctrlPr>
                        </m:dPr>
                        <m:e>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0">
                                  <a:solidFill>
                                    <a:srgbClr val="000000"/>
                                  </a:solidFill>
                                  <a:latin typeface="Cambria Math" panose="02040503050406030204" pitchFamily="18" charset="0"/>
                                </a:rPr>
                                <m:t>1</m:t>
                              </m:r>
                            </m:sub>
                          </m:sSub>
                          <m:r>
                            <a:rPr lang="en-US" sz="2000" i="1">
                              <a:solidFill>
                                <a:srgbClr val="000000"/>
                              </a:solidFill>
                              <a:latin typeface="Cambria Math" panose="02040503050406030204" pitchFamily="18" charset="0"/>
                            </a:rPr>
                            <m:t>≤</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engine</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power</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m:t>
                          </m:r>
                          <m:r>
                            <a:rPr lang="en-US" sz="2000" i="0">
                              <a:solidFill>
                                <a:srgbClr val="000000"/>
                              </a:solidFill>
                              <a:latin typeface="Cambria Math" panose="02040503050406030204" pitchFamily="18" charset="0"/>
                            </a:rPr>
                            <m:t> </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𝑒</m:t>
                              </m:r>
                            </m:e>
                            <m:sub>
                              <m:r>
                                <a:rPr lang="en-US" sz="2000" i="0">
                                  <a:solidFill>
                                    <a:srgbClr val="000000"/>
                                  </a:solidFill>
                                  <a:latin typeface="Cambria Math" panose="02040503050406030204" pitchFamily="18" charset="0"/>
                                </a:rPr>
                                <m:t>2</m:t>
                              </m:r>
                            </m:sub>
                          </m:sSub>
                        </m:e>
                      </m:d>
                    </m:oMath>
                  </m:oMathPara>
                </a14:m>
                <a:endParaRPr lang="en-US" sz="2000" dirty="0"/>
              </a:p>
            </p:txBody>
          </p:sp>
        </mc:Choice>
        <mc:Fallback xmlns="">
          <p:sp>
            <p:nvSpPr>
              <p:cNvPr id="10" name="Object 11">
                <a:extLst>
                  <a:ext uri="{FF2B5EF4-FFF2-40B4-BE49-F238E27FC236}">
                    <a16:creationId xmlns:a16="http://schemas.microsoft.com/office/drawing/2014/main" id="{875F171D-7FCA-4143-A5AD-79573154B268}"/>
                  </a:ext>
                </a:extLst>
              </p:cNvPr>
              <p:cNvSpPr txBox="1">
                <a:spLocks noRot="1" noChangeAspect="1" noMove="1" noResize="1" noEditPoints="1" noAdjustHandles="1" noChangeArrowheads="1" noChangeShapeType="1" noTextEdit="1"/>
              </p:cNvSpPr>
              <p:nvPr/>
            </p:nvSpPr>
            <p:spPr bwMode="auto">
              <a:xfrm>
                <a:off x="3425928" y="2837308"/>
                <a:ext cx="6240780" cy="504825"/>
              </a:xfrm>
              <a:prstGeom prst="rect">
                <a:avLst/>
              </a:prstGeom>
              <a:blipFill>
                <a:blip r:embed="rId5"/>
                <a:stretch>
                  <a:fillRect/>
                </a:stretch>
              </a:blipFill>
            </p:spPr>
            <p:txBody>
              <a:bodyPr/>
              <a:lstStyle/>
              <a:p>
                <a:r>
                  <a:rPr lang="en-US">
                    <a:noFill/>
                  </a:rPr>
                  <a:t> </a:t>
                </a:r>
              </a:p>
            </p:txBody>
          </p:sp>
        </mc:Fallback>
      </mc:AlternateContent>
      <p:cxnSp>
        <p:nvCxnSpPr>
          <p:cNvPr id="13" name="Connecteur droit avec flèche 12">
            <a:extLst>
              <a:ext uri="{FF2B5EF4-FFF2-40B4-BE49-F238E27FC236}">
                <a16:creationId xmlns:a16="http://schemas.microsoft.com/office/drawing/2014/main" id="{9861E9F9-4050-4131-9496-99F45D0C3C30}"/>
              </a:ext>
            </a:extLst>
          </p:cNvPr>
          <p:cNvCxnSpPr>
            <a:cxnSpLocks/>
          </p:cNvCxnSpPr>
          <p:nvPr/>
        </p:nvCxnSpPr>
        <p:spPr>
          <a:xfrm flipH="1" flipV="1">
            <a:off x="4135120" y="4145903"/>
            <a:ext cx="2133600" cy="29227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938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(class) </a:t>
            </a:r>
            <a:r>
              <a:rPr lang="tr-TR" dirty="0">
                <a:latin typeface="Lucida Calligraphy" pitchFamily="66" charset="0"/>
              </a:rPr>
              <a:t>H</a:t>
            </a:r>
            <a:endParaRPr dirty="0"/>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cxnSp>
        <p:nvCxnSpPr>
          <p:cNvPr id="272" name="Straight Connector 4">
            <a:extLst>
              <a:ext uri="{FF2B5EF4-FFF2-40B4-BE49-F238E27FC236}">
                <a16:creationId xmlns:a16="http://schemas.microsoft.com/office/drawing/2014/main" id="{4A1BE931-264E-4856-9B89-43F393FDBA4A}"/>
              </a:ext>
            </a:extLst>
          </p:cNvPr>
          <p:cNvCxnSpPr/>
          <p:nvPr/>
        </p:nvCxnSpPr>
        <p:spPr>
          <a:xfrm>
            <a:off x="737037" y="321417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Straight Arrow Connector 10">
            <a:extLst>
              <a:ext uri="{FF2B5EF4-FFF2-40B4-BE49-F238E27FC236}">
                <a16:creationId xmlns:a16="http://schemas.microsoft.com/office/drawing/2014/main" id="{BAD36364-DC9C-4937-A778-D35DDC17390B}"/>
              </a:ext>
            </a:extLst>
          </p:cNvPr>
          <p:cNvCxnSpPr/>
          <p:nvPr/>
        </p:nvCxnSpPr>
        <p:spPr>
          <a:xfrm flipH="1" flipV="1">
            <a:off x="1433435" y="2124046"/>
            <a:ext cx="6055" cy="40512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14">
            <a:extLst>
              <a:ext uri="{FF2B5EF4-FFF2-40B4-BE49-F238E27FC236}">
                <a16:creationId xmlns:a16="http://schemas.microsoft.com/office/drawing/2014/main" id="{846A2A03-340C-4BA3-B6E0-8BA517867B28}"/>
              </a:ext>
            </a:extLst>
          </p:cNvPr>
          <p:cNvCxnSpPr/>
          <p:nvPr/>
        </p:nvCxnSpPr>
        <p:spPr>
          <a:xfrm>
            <a:off x="373699" y="4800633"/>
            <a:ext cx="3658611" cy="36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5" name="Oval 19">
            <a:extLst>
              <a:ext uri="{FF2B5EF4-FFF2-40B4-BE49-F238E27FC236}">
                <a16:creationId xmlns:a16="http://schemas.microsoft.com/office/drawing/2014/main" id="{7A2FCAB6-0EC6-46EA-BC99-6157D1870929}"/>
              </a:ext>
            </a:extLst>
          </p:cNvPr>
          <p:cNvSpPr/>
          <p:nvPr/>
        </p:nvSpPr>
        <p:spPr>
          <a:xfrm>
            <a:off x="2450780" y="311716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0">
            <a:extLst>
              <a:ext uri="{FF2B5EF4-FFF2-40B4-BE49-F238E27FC236}">
                <a16:creationId xmlns:a16="http://schemas.microsoft.com/office/drawing/2014/main" id="{5D92A464-164E-4E7C-A4EF-0333AB46A7B4}"/>
              </a:ext>
            </a:extLst>
          </p:cNvPr>
          <p:cNvSpPr/>
          <p:nvPr/>
        </p:nvSpPr>
        <p:spPr>
          <a:xfrm>
            <a:off x="2487114" y="3500036"/>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1">
            <a:extLst>
              <a:ext uri="{FF2B5EF4-FFF2-40B4-BE49-F238E27FC236}">
                <a16:creationId xmlns:a16="http://schemas.microsoft.com/office/drawing/2014/main" id="{5114FAB1-0877-4423-98D4-31911F17CAE5}"/>
              </a:ext>
            </a:extLst>
          </p:cNvPr>
          <p:cNvSpPr/>
          <p:nvPr/>
        </p:nvSpPr>
        <p:spPr>
          <a:xfrm>
            <a:off x="2166670" y="3709257"/>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2">
            <a:extLst>
              <a:ext uri="{FF2B5EF4-FFF2-40B4-BE49-F238E27FC236}">
                <a16:creationId xmlns:a16="http://schemas.microsoft.com/office/drawing/2014/main" id="{5E295E49-12D8-4384-8301-4601262274EA}"/>
              </a:ext>
            </a:extLst>
          </p:cNvPr>
          <p:cNvSpPr/>
          <p:nvPr/>
        </p:nvSpPr>
        <p:spPr>
          <a:xfrm>
            <a:off x="2907980" y="357436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3">
            <a:extLst>
              <a:ext uri="{FF2B5EF4-FFF2-40B4-BE49-F238E27FC236}">
                <a16:creationId xmlns:a16="http://schemas.microsoft.com/office/drawing/2014/main" id="{A1E4C091-DAF0-4AEC-9CCA-FFB4A61DD2C7}"/>
              </a:ext>
            </a:extLst>
          </p:cNvPr>
          <p:cNvSpPr/>
          <p:nvPr/>
        </p:nvSpPr>
        <p:spPr>
          <a:xfrm>
            <a:off x="2663232" y="3900010"/>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4">
            <a:extLst>
              <a:ext uri="{FF2B5EF4-FFF2-40B4-BE49-F238E27FC236}">
                <a16:creationId xmlns:a16="http://schemas.microsoft.com/office/drawing/2014/main" id="{CFBD68A3-24BA-4E28-B283-7D955D2F6934}"/>
              </a:ext>
            </a:extLst>
          </p:cNvPr>
          <p:cNvSpPr/>
          <p:nvPr/>
        </p:nvSpPr>
        <p:spPr>
          <a:xfrm>
            <a:off x="2329667" y="3997556"/>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5">
            <a:extLst>
              <a:ext uri="{FF2B5EF4-FFF2-40B4-BE49-F238E27FC236}">
                <a16:creationId xmlns:a16="http://schemas.microsoft.com/office/drawing/2014/main" id="{B37E5A33-9D30-4B43-972D-D4F764A24B25}"/>
              </a:ext>
            </a:extLst>
          </p:cNvPr>
          <p:cNvSpPr/>
          <p:nvPr/>
        </p:nvSpPr>
        <p:spPr>
          <a:xfrm>
            <a:off x="3056343" y="4254945"/>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6">
            <a:extLst>
              <a:ext uri="{FF2B5EF4-FFF2-40B4-BE49-F238E27FC236}">
                <a16:creationId xmlns:a16="http://schemas.microsoft.com/office/drawing/2014/main" id="{69B9E8B5-0157-45A1-8017-623C46076A41}"/>
              </a:ext>
            </a:extLst>
          </p:cNvPr>
          <p:cNvSpPr/>
          <p:nvPr/>
        </p:nvSpPr>
        <p:spPr>
          <a:xfrm>
            <a:off x="3517580" y="418396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7">
            <a:extLst>
              <a:ext uri="{FF2B5EF4-FFF2-40B4-BE49-F238E27FC236}">
                <a16:creationId xmlns:a16="http://schemas.microsoft.com/office/drawing/2014/main" id="{5F1D99A9-2547-4508-A7B8-A0C13AD8DA9B}"/>
              </a:ext>
            </a:extLst>
          </p:cNvPr>
          <p:cNvSpPr/>
          <p:nvPr/>
        </p:nvSpPr>
        <p:spPr>
          <a:xfrm>
            <a:off x="3208743" y="4407345"/>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
            <a:extLst>
              <a:ext uri="{FF2B5EF4-FFF2-40B4-BE49-F238E27FC236}">
                <a16:creationId xmlns:a16="http://schemas.microsoft.com/office/drawing/2014/main" id="{426B6071-2FB9-4008-9FDD-9402B49B3CE1}"/>
              </a:ext>
            </a:extLst>
          </p:cNvPr>
          <p:cNvSpPr/>
          <p:nvPr/>
        </p:nvSpPr>
        <p:spPr>
          <a:xfrm>
            <a:off x="3162316" y="388811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9">
            <a:extLst>
              <a:ext uri="{FF2B5EF4-FFF2-40B4-BE49-F238E27FC236}">
                <a16:creationId xmlns:a16="http://schemas.microsoft.com/office/drawing/2014/main" id="{16E333B6-7D51-428D-8947-CF31CA6C9C71}"/>
              </a:ext>
            </a:extLst>
          </p:cNvPr>
          <p:cNvSpPr/>
          <p:nvPr/>
        </p:nvSpPr>
        <p:spPr>
          <a:xfrm>
            <a:off x="2735900" y="4472836"/>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30">
            <a:extLst>
              <a:ext uri="{FF2B5EF4-FFF2-40B4-BE49-F238E27FC236}">
                <a16:creationId xmlns:a16="http://schemas.microsoft.com/office/drawing/2014/main" id="{B9D4CDB6-FF47-43F1-850C-1542735BC004}"/>
              </a:ext>
            </a:extLst>
          </p:cNvPr>
          <p:cNvSpPr/>
          <p:nvPr/>
        </p:nvSpPr>
        <p:spPr>
          <a:xfrm>
            <a:off x="639138" y="450565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31">
            <a:extLst>
              <a:ext uri="{FF2B5EF4-FFF2-40B4-BE49-F238E27FC236}">
                <a16:creationId xmlns:a16="http://schemas.microsoft.com/office/drawing/2014/main" id="{2DA01B2B-E048-4BE3-B191-AA0CC2C09A2C}"/>
              </a:ext>
            </a:extLst>
          </p:cNvPr>
          <p:cNvSpPr/>
          <p:nvPr/>
        </p:nvSpPr>
        <p:spPr>
          <a:xfrm>
            <a:off x="675472" y="488851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32">
            <a:extLst>
              <a:ext uri="{FF2B5EF4-FFF2-40B4-BE49-F238E27FC236}">
                <a16:creationId xmlns:a16="http://schemas.microsoft.com/office/drawing/2014/main" id="{131CB8D9-AB34-4F6B-8911-41887F1D2C79}"/>
              </a:ext>
            </a:extLst>
          </p:cNvPr>
          <p:cNvSpPr/>
          <p:nvPr/>
        </p:nvSpPr>
        <p:spPr>
          <a:xfrm>
            <a:off x="355028" y="509773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33">
            <a:extLst>
              <a:ext uri="{FF2B5EF4-FFF2-40B4-BE49-F238E27FC236}">
                <a16:creationId xmlns:a16="http://schemas.microsoft.com/office/drawing/2014/main" id="{E646C3F8-EDC8-449A-B955-37D62E4EC2CB}"/>
              </a:ext>
            </a:extLst>
          </p:cNvPr>
          <p:cNvSpPr/>
          <p:nvPr/>
        </p:nvSpPr>
        <p:spPr>
          <a:xfrm>
            <a:off x="1096338" y="496285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34">
            <a:extLst>
              <a:ext uri="{FF2B5EF4-FFF2-40B4-BE49-F238E27FC236}">
                <a16:creationId xmlns:a16="http://schemas.microsoft.com/office/drawing/2014/main" id="{7288871F-A0EF-4AFA-AB43-0B9CED64D300}"/>
              </a:ext>
            </a:extLst>
          </p:cNvPr>
          <p:cNvSpPr/>
          <p:nvPr/>
        </p:nvSpPr>
        <p:spPr>
          <a:xfrm>
            <a:off x="851590" y="528849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35">
            <a:extLst>
              <a:ext uri="{FF2B5EF4-FFF2-40B4-BE49-F238E27FC236}">
                <a16:creationId xmlns:a16="http://schemas.microsoft.com/office/drawing/2014/main" id="{BEC4B020-0213-46CB-85E2-1962C7F5450C}"/>
              </a:ext>
            </a:extLst>
          </p:cNvPr>
          <p:cNvSpPr/>
          <p:nvPr/>
        </p:nvSpPr>
        <p:spPr>
          <a:xfrm>
            <a:off x="518025" y="53860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36">
            <a:extLst>
              <a:ext uri="{FF2B5EF4-FFF2-40B4-BE49-F238E27FC236}">
                <a16:creationId xmlns:a16="http://schemas.microsoft.com/office/drawing/2014/main" id="{9BE0503D-760E-45DA-97E6-EC2FCBD3DD8C}"/>
              </a:ext>
            </a:extLst>
          </p:cNvPr>
          <p:cNvSpPr/>
          <p:nvPr/>
        </p:nvSpPr>
        <p:spPr>
          <a:xfrm>
            <a:off x="1244701" y="564342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37">
            <a:extLst>
              <a:ext uri="{FF2B5EF4-FFF2-40B4-BE49-F238E27FC236}">
                <a16:creationId xmlns:a16="http://schemas.microsoft.com/office/drawing/2014/main" id="{57A71D81-78AE-473A-9256-F855A54AFC27}"/>
              </a:ext>
            </a:extLst>
          </p:cNvPr>
          <p:cNvSpPr/>
          <p:nvPr/>
        </p:nvSpPr>
        <p:spPr>
          <a:xfrm>
            <a:off x="1705938" y="557245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38">
            <a:extLst>
              <a:ext uri="{FF2B5EF4-FFF2-40B4-BE49-F238E27FC236}">
                <a16:creationId xmlns:a16="http://schemas.microsoft.com/office/drawing/2014/main" id="{908EE4D6-572A-4117-9778-728E98EB2FC5}"/>
              </a:ext>
            </a:extLst>
          </p:cNvPr>
          <p:cNvSpPr/>
          <p:nvPr/>
        </p:nvSpPr>
        <p:spPr>
          <a:xfrm>
            <a:off x="1397101" y="579582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39">
            <a:extLst>
              <a:ext uri="{FF2B5EF4-FFF2-40B4-BE49-F238E27FC236}">
                <a16:creationId xmlns:a16="http://schemas.microsoft.com/office/drawing/2014/main" id="{3C8E3983-75CD-4A42-B680-933CBAA43815}"/>
              </a:ext>
            </a:extLst>
          </p:cNvPr>
          <p:cNvSpPr/>
          <p:nvPr/>
        </p:nvSpPr>
        <p:spPr>
          <a:xfrm>
            <a:off x="1350674" y="527660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40">
            <a:extLst>
              <a:ext uri="{FF2B5EF4-FFF2-40B4-BE49-F238E27FC236}">
                <a16:creationId xmlns:a16="http://schemas.microsoft.com/office/drawing/2014/main" id="{2B23563A-F09B-4878-8078-3305FBC57E29}"/>
              </a:ext>
            </a:extLst>
          </p:cNvPr>
          <p:cNvSpPr/>
          <p:nvPr/>
        </p:nvSpPr>
        <p:spPr>
          <a:xfrm>
            <a:off x="924258" y="586131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7" name="Straight Connector 43">
            <a:extLst>
              <a:ext uri="{FF2B5EF4-FFF2-40B4-BE49-F238E27FC236}">
                <a16:creationId xmlns:a16="http://schemas.microsoft.com/office/drawing/2014/main" id="{6C350AA4-B522-4C94-A785-D7E73EF1E22D}"/>
              </a:ext>
            </a:extLst>
          </p:cNvPr>
          <p:cNvCxnSpPr/>
          <p:nvPr/>
        </p:nvCxnSpPr>
        <p:spPr>
          <a:xfrm>
            <a:off x="422271" y="3089200"/>
            <a:ext cx="1811642" cy="3059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8" name="Straight Connector 44">
            <a:extLst>
              <a:ext uri="{FF2B5EF4-FFF2-40B4-BE49-F238E27FC236}">
                <a16:creationId xmlns:a16="http://schemas.microsoft.com/office/drawing/2014/main" id="{74D97A9B-54CA-45B6-8D02-6FFABDE131ED}"/>
              </a:ext>
            </a:extLst>
          </p:cNvPr>
          <p:cNvCxnSpPr/>
          <p:nvPr/>
        </p:nvCxnSpPr>
        <p:spPr>
          <a:xfrm>
            <a:off x="827525" y="2736673"/>
            <a:ext cx="1811642" cy="30591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45">
            <a:extLst>
              <a:ext uri="{FF2B5EF4-FFF2-40B4-BE49-F238E27FC236}">
                <a16:creationId xmlns:a16="http://schemas.microsoft.com/office/drawing/2014/main" id="{E9FF0D30-1EAF-489B-9A0F-3F2551FC1C6E}"/>
              </a:ext>
            </a:extLst>
          </p:cNvPr>
          <p:cNvCxnSpPr/>
          <p:nvPr/>
        </p:nvCxnSpPr>
        <p:spPr>
          <a:xfrm>
            <a:off x="1785292" y="2523717"/>
            <a:ext cx="145714" cy="3675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0" name="Straight Connector 48">
            <a:extLst>
              <a:ext uri="{FF2B5EF4-FFF2-40B4-BE49-F238E27FC236}">
                <a16:creationId xmlns:a16="http://schemas.microsoft.com/office/drawing/2014/main" id="{8DF05578-03E9-4EA0-A055-870DB86D548C}"/>
              </a:ext>
            </a:extLst>
          </p:cNvPr>
          <p:cNvCxnSpPr/>
          <p:nvPr/>
        </p:nvCxnSpPr>
        <p:spPr>
          <a:xfrm flipH="1">
            <a:off x="809705" y="2584185"/>
            <a:ext cx="1568723" cy="364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1" name="Straight Arrow Connector 50">
            <a:extLst>
              <a:ext uri="{FF2B5EF4-FFF2-40B4-BE49-F238E27FC236}">
                <a16:creationId xmlns:a16="http://schemas.microsoft.com/office/drawing/2014/main" id="{3087D59F-D2F0-4B3A-973D-9836FD6ACA21}"/>
              </a:ext>
            </a:extLst>
          </p:cNvPr>
          <p:cNvCxnSpPr>
            <a:cxnSpLocks/>
          </p:cNvCxnSpPr>
          <p:nvPr/>
        </p:nvCxnSpPr>
        <p:spPr>
          <a:xfrm flipH="1" flipV="1">
            <a:off x="5590755" y="1862511"/>
            <a:ext cx="6055" cy="40512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51">
            <a:extLst>
              <a:ext uri="{FF2B5EF4-FFF2-40B4-BE49-F238E27FC236}">
                <a16:creationId xmlns:a16="http://schemas.microsoft.com/office/drawing/2014/main" id="{5CB406F0-F550-46BF-A921-5D2E3313E26A}"/>
              </a:ext>
            </a:extLst>
          </p:cNvPr>
          <p:cNvCxnSpPr>
            <a:cxnSpLocks/>
          </p:cNvCxnSpPr>
          <p:nvPr/>
        </p:nvCxnSpPr>
        <p:spPr>
          <a:xfrm>
            <a:off x="4378238" y="4422962"/>
            <a:ext cx="3658611" cy="36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3" name="Oval 53">
            <a:extLst>
              <a:ext uri="{FF2B5EF4-FFF2-40B4-BE49-F238E27FC236}">
                <a16:creationId xmlns:a16="http://schemas.microsoft.com/office/drawing/2014/main" id="{A90F9529-FDB0-4269-AF6D-3B085EB55306}"/>
              </a:ext>
            </a:extLst>
          </p:cNvPr>
          <p:cNvSpPr/>
          <p:nvPr/>
        </p:nvSpPr>
        <p:spPr>
          <a:xfrm>
            <a:off x="5356921" y="4698774"/>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54">
            <a:extLst>
              <a:ext uri="{FF2B5EF4-FFF2-40B4-BE49-F238E27FC236}">
                <a16:creationId xmlns:a16="http://schemas.microsoft.com/office/drawing/2014/main" id="{BB4D2969-DA71-47DC-BD4D-77B0E4C14773}"/>
              </a:ext>
            </a:extLst>
          </p:cNvPr>
          <p:cNvSpPr/>
          <p:nvPr/>
        </p:nvSpPr>
        <p:spPr>
          <a:xfrm>
            <a:off x="5751544" y="417183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55">
            <a:extLst>
              <a:ext uri="{FF2B5EF4-FFF2-40B4-BE49-F238E27FC236}">
                <a16:creationId xmlns:a16="http://schemas.microsoft.com/office/drawing/2014/main" id="{6C0E2AD1-F4EC-4A5A-A164-865A78978391}"/>
              </a:ext>
            </a:extLst>
          </p:cNvPr>
          <p:cNvSpPr/>
          <p:nvPr/>
        </p:nvSpPr>
        <p:spPr>
          <a:xfrm>
            <a:off x="6270309" y="400464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56">
            <a:extLst>
              <a:ext uri="{FF2B5EF4-FFF2-40B4-BE49-F238E27FC236}">
                <a16:creationId xmlns:a16="http://schemas.microsoft.com/office/drawing/2014/main" id="{C33D0511-9DC3-46C1-A18E-6665ED7FB93F}"/>
              </a:ext>
            </a:extLst>
          </p:cNvPr>
          <p:cNvSpPr/>
          <p:nvPr/>
        </p:nvSpPr>
        <p:spPr>
          <a:xfrm>
            <a:off x="5981974" y="4059857"/>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57">
            <a:extLst>
              <a:ext uri="{FF2B5EF4-FFF2-40B4-BE49-F238E27FC236}">
                <a16:creationId xmlns:a16="http://schemas.microsoft.com/office/drawing/2014/main" id="{9C8737DF-44BF-4041-B81D-11DC1482A63F}"/>
              </a:ext>
            </a:extLst>
          </p:cNvPr>
          <p:cNvSpPr/>
          <p:nvPr/>
        </p:nvSpPr>
        <p:spPr>
          <a:xfrm>
            <a:off x="5764476" y="3850300"/>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58">
            <a:extLst>
              <a:ext uri="{FF2B5EF4-FFF2-40B4-BE49-F238E27FC236}">
                <a16:creationId xmlns:a16="http://schemas.microsoft.com/office/drawing/2014/main" id="{12CB57BF-1BFE-4349-84B1-C2A9E5109452}"/>
              </a:ext>
            </a:extLst>
          </p:cNvPr>
          <p:cNvSpPr/>
          <p:nvPr/>
        </p:nvSpPr>
        <p:spPr>
          <a:xfrm>
            <a:off x="6082271" y="4291937"/>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59">
            <a:extLst>
              <a:ext uri="{FF2B5EF4-FFF2-40B4-BE49-F238E27FC236}">
                <a16:creationId xmlns:a16="http://schemas.microsoft.com/office/drawing/2014/main" id="{ABCAD64F-988D-4C3D-B77F-61B47C84E8EE}"/>
              </a:ext>
            </a:extLst>
          </p:cNvPr>
          <p:cNvSpPr/>
          <p:nvPr/>
        </p:nvSpPr>
        <p:spPr>
          <a:xfrm>
            <a:off x="6234671" y="4444337"/>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60">
            <a:extLst>
              <a:ext uri="{FF2B5EF4-FFF2-40B4-BE49-F238E27FC236}">
                <a16:creationId xmlns:a16="http://schemas.microsoft.com/office/drawing/2014/main" id="{96AC05EE-7B32-410C-B186-0588682AD550}"/>
              </a:ext>
            </a:extLst>
          </p:cNvPr>
          <p:cNvSpPr/>
          <p:nvPr/>
        </p:nvSpPr>
        <p:spPr>
          <a:xfrm>
            <a:off x="6387071" y="4596737"/>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61">
            <a:extLst>
              <a:ext uri="{FF2B5EF4-FFF2-40B4-BE49-F238E27FC236}">
                <a16:creationId xmlns:a16="http://schemas.microsoft.com/office/drawing/2014/main" id="{E89C254E-D137-4592-AD17-C14527661BB6}"/>
              </a:ext>
            </a:extLst>
          </p:cNvPr>
          <p:cNvSpPr/>
          <p:nvPr/>
        </p:nvSpPr>
        <p:spPr>
          <a:xfrm>
            <a:off x="6323990" y="4299478"/>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62">
            <a:extLst>
              <a:ext uri="{FF2B5EF4-FFF2-40B4-BE49-F238E27FC236}">
                <a16:creationId xmlns:a16="http://schemas.microsoft.com/office/drawing/2014/main" id="{360B8637-1E8F-4999-874F-53AFB9A86B11}"/>
              </a:ext>
            </a:extLst>
          </p:cNvPr>
          <p:cNvSpPr/>
          <p:nvPr/>
        </p:nvSpPr>
        <p:spPr>
          <a:xfrm>
            <a:off x="5887732" y="4453571"/>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63">
            <a:extLst>
              <a:ext uri="{FF2B5EF4-FFF2-40B4-BE49-F238E27FC236}">
                <a16:creationId xmlns:a16="http://schemas.microsoft.com/office/drawing/2014/main" id="{E2E11BAD-663E-4D5D-A7F1-504B3969AF3D}"/>
              </a:ext>
            </a:extLst>
          </p:cNvPr>
          <p:cNvSpPr/>
          <p:nvPr/>
        </p:nvSpPr>
        <p:spPr>
          <a:xfrm>
            <a:off x="5909306" y="472883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64">
            <a:extLst>
              <a:ext uri="{FF2B5EF4-FFF2-40B4-BE49-F238E27FC236}">
                <a16:creationId xmlns:a16="http://schemas.microsoft.com/office/drawing/2014/main" id="{9E22E990-72B7-430F-A550-1CF3992935E1}"/>
              </a:ext>
            </a:extLst>
          </p:cNvPr>
          <p:cNvSpPr/>
          <p:nvPr/>
        </p:nvSpPr>
        <p:spPr>
          <a:xfrm>
            <a:off x="5313206" y="421739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65">
            <a:extLst>
              <a:ext uri="{FF2B5EF4-FFF2-40B4-BE49-F238E27FC236}">
                <a16:creationId xmlns:a16="http://schemas.microsoft.com/office/drawing/2014/main" id="{A8F39513-CB01-414B-8AEE-1064A12365EC}"/>
              </a:ext>
            </a:extLst>
          </p:cNvPr>
          <p:cNvSpPr/>
          <p:nvPr/>
        </p:nvSpPr>
        <p:spPr>
          <a:xfrm>
            <a:off x="5465606" y="4369799"/>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66">
            <a:extLst>
              <a:ext uri="{FF2B5EF4-FFF2-40B4-BE49-F238E27FC236}">
                <a16:creationId xmlns:a16="http://schemas.microsoft.com/office/drawing/2014/main" id="{A90152EA-CE90-4F9A-91A9-D56FF3263394}"/>
              </a:ext>
            </a:extLst>
          </p:cNvPr>
          <p:cNvSpPr/>
          <p:nvPr/>
        </p:nvSpPr>
        <p:spPr>
          <a:xfrm>
            <a:off x="5184143" y="4948933"/>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67">
            <a:extLst>
              <a:ext uri="{FF2B5EF4-FFF2-40B4-BE49-F238E27FC236}">
                <a16:creationId xmlns:a16="http://schemas.microsoft.com/office/drawing/2014/main" id="{7E8834C8-DEDF-4F22-96ED-790B7A2C38EE}"/>
              </a:ext>
            </a:extLst>
          </p:cNvPr>
          <p:cNvSpPr/>
          <p:nvPr/>
        </p:nvSpPr>
        <p:spPr>
          <a:xfrm>
            <a:off x="5680705" y="513968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68">
            <a:extLst>
              <a:ext uri="{FF2B5EF4-FFF2-40B4-BE49-F238E27FC236}">
                <a16:creationId xmlns:a16="http://schemas.microsoft.com/office/drawing/2014/main" id="{C4036975-9787-4908-A80D-B86C8A575892}"/>
              </a:ext>
            </a:extLst>
          </p:cNvPr>
          <p:cNvSpPr/>
          <p:nvPr/>
        </p:nvSpPr>
        <p:spPr>
          <a:xfrm>
            <a:off x="5347140" y="523723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69">
            <a:extLst>
              <a:ext uri="{FF2B5EF4-FFF2-40B4-BE49-F238E27FC236}">
                <a16:creationId xmlns:a16="http://schemas.microsoft.com/office/drawing/2014/main" id="{82BDF637-3AE6-4322-B8C3-159FD2D55160}"/>
              </a:ext>
            </a:extLst>
          </p:cNvPr>
          <p:cNvSpPr/>
          <p:nvPr/>
        </p:nvSpPr>
        <p:spPr>
          <a:xfrm>
            <a:off x="5336543" y="5101333"/>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70">
            <a:extLst>
              <a:ext uri="{FF2B5EF4-FFF2-40B4-BE49-F238E27FC236}">
                <a16:creationId xmlns:a16="http://schemas.microsoft.com/office/drawing/2014/main" id="{A8B07ACC-956A-49FA-8F33-48C16B79A799}"/>
              </a:ext>
            </a:extLst>
          </p:cNvPr>
          <p:cNvSpPr/>
          <p:nvPr/>
        </p:nvSpPr>
        <p:spPr>
          <a:xfrm>
            <a:off x="5833105" y="529208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71">
            <a:extLst>
              <a:ext uri="{FF2B5EF4-FFF2-40B4-BE49-F238E27FC236}">
                <a16:creationId xmlns:a16="http://schemas.microsoft.com/office/drawing/2014/main" id="{C55F2F16-E959-468B-B274-F7958C921440}"/>
              </a:ext>
            </a:extLst>
          </p:cNvPr>
          <p:cNvSpPr/>
          <p:nvPr/>
        </p:nvSpPr>
        <p:spPr>
          <a:xfrm>
            <a:off x="5118029" y="523217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72">
            <a:extLst>
              <a:ext uri="{FF2B5EF4-FFF2-40B4-BE49-F238E27FC236}">
                <a16:creationId xmlns:a16="http://schemas.microsoft.com/office/drawing/2014/main" id="{1FE62DAC-37E3-4138-AC60-D3796E0EBEEB}"/>
              </a:ext>
            </a:extLst>
          </p:cNvPr>
          <p:cNvSpPr/>
          <p:nvPr/>
        </p:nvSpPr>
        <p:spPr>
          <a:xfrm>
            <a:off x="5488943" y="5253733"/>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73">
            <a:extLst>
              <a:ext uri="{FF2B5EF4-FFF2-40B4-BE49-F238E27FC236}">
                <a16:creationId xmlns:a16="http://schemas.microsoft.com/office/drawing/2014/main" id="{7C7F1745-9F20-4038-AA98-BDC2FD44DE8C}"/>
              </a:ext>
            </a:extLst>
          </p:cNvPr>
          <p:cNvSpPr/>
          <p:nvPr/>
        </p:nvSpPr>
        <p:spPr>
          <a:xfrm>
            <a:off x="6352375" y="495423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74">
            <a:extLst>
              <a:ext uri="{FF2B5EF4-FFF2-40B4-BE49-F238E27FC236}">
                <a16:creationId xmlns:a16="http://schemas.microsoft.com/office/drawing/2014/main" id="{324C9B6B-639F-41C7-BB59-57B08FA67DB1}"/>
              </a:ext>
            </a:extLst>
          </p:cNvPr>
          <p:cNvSpPr/>
          <p:nvPr/>
        </p:nvSpPr>
        <p:spPr>
          <a:xfrm>
            <a:off x="5900346" y="506438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75">
            <a:extLst>
              <a:ext uri="{FF2B5EF4-FFF2-40B4-BE49-F238E27FC236}">
                <a16:creationId xmlns:a16="http://schemas.microsoft.com/office/drawing/2014/main" id="{6BA1050E-63E5-4583-ADE0-06DADC63AB96}"/>
              </a:ext>
            </a:extLst>
          </p:cNvPr>
          <p:cNvSpPr/>
          <p:nvPr/>
        </p:nvSpPr>
        <p:spPr>
          <a:xfrm>
            <a:off x="6028906" y="541824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76">
            <a:extLst>
              <a:ext uri="{FF2B5EF4-FFF2-40B4-BE49-F238E27FC236}">
                <a16:creationId xmlns:a16="http://schemas.microsoft.com/office/drawing/2014/main" id="{DC7A6E53-B2AD-4581-A4C2-0773B2DF4236}"/>
              </a:ext>
            </a:extLst>
          </p:cNvPr>
          <p:cNvSpPr/>
          <p:nvPr/>
        </p:nvSpPr>
        <p:spPr>
          <a:xfrm>
            <a:off x="6504775" y="510663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77">
            <a:extLst>
              <a:ext uri="{FF2B5EF4-FFF2-40B4-BE49-F238E27FC236}">
                <a16:creationId xmlns:a16="http://schemas.microsoft.com/office/drawing/2014/main" id="{5FD1E2ED-31AE-4BCF-B241-01B3F08E2099}"/>
              </a:ext>
            </a:extLst>
          </p:cNvPr>
          <p:cNvSpPr/>
          <p:nvPr/>
        </p:nvSpPr>
        <p:spPr>
          <a:xfrm>
            <a:off x="6171210" y="520418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78">
            <a:extLst>
              <a:ext uri="{FF2B5EF4-FFF2-40B4-BE49-F238E27FC236}">
                <a16:creationId xmlns:a16="http://schemas.microsoft.com/office/drawing/2014/main" id="{1D9BFF63-911C-4EBE-8310-F79A836B982E}"/>
              </a:ext>
            </a:extLst>
          </p:cNvPr>
          <p:cNvSpPr/>
          <p:nvPr/>
        </p:nvSpPr>
        <p:spPr>
          <a:xfrm>
            <a:off x="6160613" y="506828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79">
            <a:extLst>
              <a:ext uri="{FF2B5EF4-FFF2-40B4-BE49-F238E27FC236}">
                <a16:creationId xmlns:a16="http://schemas.microsoft.com/office/drawing/2014/main" id="{4CDE948B-AE3E-4AFD-BAB7-6D404D47A9E6}"/>
              </a:ext>
            </a:extLst>
          </p:cNvPr>
          <p:cNvSpPr/>
          <p:nvPr/>
        </p:nvSpPr>
        <p:spPr>
          <a:xfrm>
            <a:off x="6657175" y="525903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80">
            <a:extLst>
              <a:ext uri="{FF2B5EF4-FFF2-40B4-BE49-F238E27FC236}">
                <a16:creationId xmlns:a16="http://schemas.microsoft.com/office/drawing/2014/main" id="{53B0BF23-80D3-4270-814E-3C254074417F}"/>
              </a:ext>
            </a:extLst>
          </p:cNvPr>
          <p:cNvSpPr/>
          <p:nvPr/>
        </p:nvSpPr>
        <p:spPr>
          <a:xfrm>
            <a:off x="6323610" y="535658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81">
            <a:extLst>
              <a:ext uri="{FF2B5EF4-FFF2-40B4-BE49-F238E27FC236}">
                <a16:creationId xmlns:a16="http://schemas.microsoft.com/office/drawing/2014/main" id="{4F4E6544-31E3-461C-ACD7-1AA79C808E40}"/>
              </a:ext>
            </a:extLst>
          </p:cNvPr>
          <p:cNvSpPr/>
          <p:nvPr/>
        </p:nvSpPr>
        <p:spPr>
          <a:xfrm>
            <a:off x="5270429" y="538457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82">
            <a:extLst>
              <a:ext uri="{FF2B5EF4-FFF2-40B4-BE49-F238E27FC236}">
                <a16:creationId xmlns:a16="http://schemas.microsoft.com/office/drawing/2014/main" id="{C93078D4-4BB8-432C-B783-EE9BFF4A6CD2}"/>
              </a:ext>
            </a:extLst>
          </p:cNvPr>
          <p:cNvSpPr/>
          <p:nvPr/>
        </p:nvSpPr>
        <p:spPr>
          <a:xfrm>
            <a:off x="5422829" y="553697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83">
            <a:extLst>
              <a:ext uri="{FF2B5EF4-FFF2-40B4-BE49-F238E27FC236}">
                <a16:creationId xmlns:a16="http://schemas.microsoft.com/office/drawing/2014/main" id="{FD2F7234-B0F4-43AB-9095-4175141A74F1}"/>
              </a:ext>
            </a:extLst>
          </p:cNvPr>
          <p:cNvSpPr/>
          <p:nvPr/>
        </p:nvSpPr>
        <p:spPr>
          <a:xfrm>
            <a:off x="5727558" y="552792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84">
            <a:extLst>
              <a:ext uri="{FF2B5EF4-FFF2-40B4-BE49-F238E27FC236}">
                <a16:creationId xmlns:a16="http://schemas.microsoft.com/office/drawing/2014/main" id="{6DA7B1B9-59DA-45B5-B48A-21B1AEA5110A}"/>
              </a:ext>
            </a:extLst>
          </p:cNvPr>
          <p:cNvSpPr/>
          <p:nvPr/>
        </p:nvSpPr>
        <p:spPr>
          <a:xfrm>
            <a:off x="6171338" y="5634699"/>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85">
            <a:extLst>
              <a:ext uri="{FF2B5EF4-FFF2-40B4-BE49-F238E27FC236}">
                <a16:creationId xmlns:a16="http://schemas.microsoft.com/office/drawing/2014/main" id="{CD6BD6B4-BE4B-4637-AD2F-69F6813EEFD7}"/>
              </a:ext>
            </a:extLst>
          </p:cNvPr>
          <p:cNvSpPr/>
          <p:nvPr/>
        </p:nvSpPr>
        <p:spPr>
          <a:xfrm>
            <a:off x="5839096" y="585456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86">
            <a:extLst>
              <a:ext uri="{FF2B5EF4-FFF2-40B4-BE49-F238E27FC236}">
                <a16:creationId xmlns:a16="http://schemas.microsoft.com/office/drawing/2014/main" id="{B8FC431C-3162-4C60-96F4-34D3F6AB8396}"/>
              </a:ext>
            </a:extLst>
          </p:cNvPr>
          <p:cNvSpPr/>
          <p:nvPr/>
        </p:nvSpPr>
        <p:spPr>
          <a:xfrm>
            <a:off x="5575229" y="568937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87">
            <a:extLst>
              <a:ext uri="{FF2B5EF4-FFF2-40B4-BE49-F238E27FC236}">
                <a16:creationId xmlns:a16="http://schemas.microsoft.com/office/drawing/2014/main" id="{4FFD7E41-6430-4B57-AB40-B22B3E0B8186}"/>
              </a:ext>
            </a:extLst>
          </p:cNvPr>
          <p:cNvSpPr/>
          <p:nvPr/>
        </p:nvSpPr>
        <p:spPr>
          <a:xfrm>
            <a:off x="5727629" y="584177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88">
            <a:extLst>
              <a:ext uri="{FF2B5EF4-FFF2-40B4-BE49-F238E27FC236}">
                <a16:creationId xmlns:a16="http://schemas.microsoft.com/office/drawing/2014/main" id="{78A2B0F6-A44E-424F-B0F2-C0DF0FD46055}"/>
              </a:ext>
            </a:extLst>
          </p:cNvPr>
          <p:cNvSpPr/>
          <p:nvPr/>
        </p:nvSpPr>
        <p:spPr>
          <a:xfrm>
            <a:off x="6097032" y="319919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89">
            <a:extLst>
              <a:ext uri="{FF2B5EF4-FFF2-40B4-BE49-F238E27FC236}">
                <a16:creationId xmlns:a16="http://schemas.microsoft.com/office/drawing/2014/main" id="{3EAE1DB7-E860-491C-B296-C9D91EE828B3}"/>
              </a:ext>
            </a:extLst>
          </p:cNvPr>
          <p:cNvSpPr/>
          <p:nvPr/>
        </p:nvSpPr>
        <p:spPr>
          <a:xfrm>
            <a:off x="5877198" y="334947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90">
            <a:extLst>
              <a:ext uri="{FF2B5EF4-FFF2-40B4-BE49-F238E27FC236}">
                <a16:creationId xmlns:a16="http://schemas.microsoft.com/office/drawing/2014/main" id="{E2B9174C-864E-4606-A486-614A7DFA0859}"/>
              </a:ext>
            </a:extLst>
          </p:cNvPr>
          <p:cNvSpPr/>
          <p:nvPr/>
        </p:nvSpPr>
        <p:spPr>
          <a:xfrm>
            <a:off x="6457025" y="338555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91">
            <a:extLst>
              <a:ext uri="{FF2B5EF4-FFF2-40B4-BE49-F238E27FC236}">
                <a16:creationId xmlns:a16="http://schemas.microsoft.com/office/drawing/2014/main" id="{F3F87896-2F39-4510-ABB4-775A9799AFF7}"/>
              </a:ext>
            </a:extLst>
          </p:cNvPr>
          <p:cNvSpPr/>
          <p:nvPr/>
        </p:nvSpPr>
        <p:spPr>
          <a:xfrm>
            <a:off x="6693509" y="3672118"/>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92">
            <a:extLst>
              <a:ext uri="{FF2B5EF4-FFF2-40B4-BE49-F238E27FC236}">
                <a16:creationId xmlns:a16="http://schemas.microsoft.com/office/drawing/2014/main" id="{7BAFF5EB-1C09-4CE1-AEBF-3F559A49E29A}"/>
              </a:ext>
            </a:extLst>
          </p:cNvPr>
          <p:cNvSpPr/>
          <p:nvPr/>
        </p:nvSpPr>
        <p:spPr>
          <a:xfrm>
            <a:off x="6729846" y="39819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96">
            <a:extLst>
              <a:ext uri="{FF2B5EF4-FFF2-40B4-BE49-F238E27FC236}">
                <a16:creationId xmlns:a16="http://schemas.microsoft.com/office/drawing/2014/main" id="{51C0657C-62A4-466E-8D40-FECA826562D0}"/>
              </a:ext>
            </a:extLst>
          </p:cNvPr>
          <p:cNvSpPr/>
          <p:nvPr/>
        </p:nvSpPr>
        <p:spPr>
          <a:xfrm>
            <a:off x="6272646" y="35247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97">
            <a:extLst>
              <a:ext uri="{FF2B5EF4-FFF2-40B4-BE49-F238E27FC236}">
                <a16:creationId xmlns:a16="http://schemas.microsoft.com/office/drawing/2014/main" id="{EEF025FF-CC4D-42E0-8E3C-1DD89175297D}"/>
              </a:ext>
            </a:extLst>
          </p:cNvPr>
          <p:cNvSpPr/>
          <p:nvPr/>
        </p:nvSpPr>
        <p:spPr>
          <a:xfrm>
            <a:off x="6340508" y="377408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98">
            <a:extLst>
              <a:ext uri="{FF2B5EF4-FFF2-40B4-BE49-F238E27FC236}">
                <a16:creationId xmlns:a16="http://schemas.microsoft.com/office/drawing/2014/main" id="{A464026F-CD5D-46C9-80EC-B49824F44CBE}"/>
              </a:ext>
            </a:extLst>
          </p:cNvPr>
          <p:cNvSpPr/>
          <p:nvPr/>
        </p:nvSpPr>
        <p:spPr>
          <a:xfrm>
            <a:off x="6983468" y="394284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99">
            <a:extLst>
              <a:ext uri="{FF2B5EF4-FFF2-40B4-BE49-F238E27FC236}">
                <a16:creationId xmlns:a16="http://schemas.microsoft.com/office/drawing/2014/main" id="{30813865-A7B9-4EC4-B9C9-63AFDE38CA74}"/>
              </a:ext>
            </a:extLst>
          </p:cNvPr>
          <p:cNvSpPr/>
          <p:nvPr/>
        </p:nvSpPr>
        <p:spPr>
          <a:xfrm>
            <a:off x="6729846" y="39819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100">
            <a:extLst>
              <a:ext uri="{FF2B5EF4-FFF2-40B4-BE49-F238E27FC236}">
                <a16:creationId xmlns:a16="http://schemas.microsoft.com/office/drawing/2014/main" id="{B4490C61-D277-4E68-BD8D-91428A59137D}"/>
              </a:ext>
            </a:extLst>
          </p:cNvPr>
          <p:cNvSpPr/>
          <p:nvPr/>
        </p:nvSpPr>
        <p:spPr>
          <a:xfrm>
            <a:off x="6882246" y="41343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101">
            <a:extLst>
              <a:ext uri="{FF2B5EF4-FFF2-40B4-BE49-F238E27FC236}">
                <a16:creationId xmlns:a16="http://schemas.microsoft.com/office/drawing/2014/main" id="{701F6F7E-A38C-446B-A71A-34AE53D46B8C}"/>
              </a:ext>
            </a:extLst>
          </p:cNvPr>
          <p:cNvSpPr/>
          <p:nvPr/>
        </p:nvSpPr>
        <p:spPr>
          <a:xfrm>
            <a:off x="6099932" y="365554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102">
            <a:extLst>
              <a:ext uri="{FF2B5EF4-FFF2-40B4-BE49-F238E27FC236}">
                <a16:creationId xmlns:a16="http://schemas.microsoft.com/office/drawing/2014/main" id="{2C4812BF-680D-45E4-8506-B852BC280920}"/>
              </a:ext>
            </a:extLst>
          </p:cNvPr>
          <p:cNvSpPr/>
          <p:nvPr/>
        </p:nvSpPr>
        <p:spPr>
          <a:xfrm>
            <a:off x="6577446" y="38295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103">
            <a:extLst>
              <a:ext uri="{FF2B5EF4-FFF2-40B4-BE49-F238E27FC236}">
                <a16:creationId xmlns:a16="http://schemas.microsoft.com/office/drawing/2014/main" id="{A4DD124D-F683-49F0-B06E-0F2469CE5BBC}"/>
              </a:ext>
            </a:extLst>
          </p:cNvPr>
          <p:cNvSpPr/>
          <p:nvPr/>
        </p:nvSpPr>
        <p:spPr>
          <a:xfrm>
            <a:off x="5422829" y="3418819"/>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104">
            <a:extLst>
              <a:ext uri="{FF2B5EF4-FFF2-40B4-BE49-F238E27FC236}">
                <a16:creationId xmlns:a16="http://schemas.microsoft.com/office/drawing/2014/main" id="{9E8898C7-6316-4CAE-A806-B019A0238AA5}"/>
              </a:ext>
            </a:extLst>
          </p:cNvPr>
          <p:cNvSpPr/>
          <p:nvPr/>
        </p:nvSpPr>
        <p:spPr>
          <a:xfrm>
            <a:off x="6882246" y="41343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105">
            <a:extLst>
              <a:ext uri="{FF2B5EF4-FFF2-40B4-BE49-F238E27FC236}">
                <a16:creationId xmlns:a16="http://schemas.microsoft.com/office/drawing/2014/main" id="{F8F0E833-E25A-4C41-B8C9-DCD750A1F030}"/>
              </a:ext>
            </a:extLst>
          </p:cNvPr>
          <p:cNvSpPr/>
          <p:nvPr/>
        </p:nvSpPr>
        <p:spPr>
          <a:xfrm>
            <a:off x="6748390" y="435150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106">
            <a:extLst>
              <a:ext uri="{FF2B5EF4-FFF2-40B4-BE49-F238E27FC236}">
                <a16:creationId xmlns:a16="http://schemas.microsoft.com/office/drawing/2014/main" id="{0A7C7386-8D52-45C0-AAE4-B3A0FBA6C0CB}"/>
              </a:ext>
            </a:extLst>
          </p:cNvPr>
          <p:cNvSpPr/>
          <p:nvPr/>
        </p:nvSpPr>
        <p:spPr>
          <a:xfrm>
            <a:off x="6947134" y="368445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107">
            <a:extLst>
              <a:ext uri="{FF2B5EF4-FFF2-40B4-BE49-F238E27FC236}">
                <a16:creationId xmlns:a16="http://schemas.microsoft.com/office/drawing/2014/main" id="{2DC6B26A-CFA2-4667-8CEE-3EFB250718A1}"/>
              </a:ext>
            </a:extLst>
          </p:cNvPr>
          <p:cNvSpPr/>
          <p:nvPr/>
        </p:nvSpPr>
        <p:spPr>
          <a:xfrm>
            <a:off x="6853480" y="344001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108">
            <a:extLst>
              <a:ext uri="{FF2B5EF4-FFF2-40B4-BE49-F238E27FC236}">
                <a16:creationId xmlns:a16="http://schemas.microsoft.com/office/drawing/2014/main" id="{3C0CB105-E83F-4A33-8DDB-62E2FCB25A94}"/>
              </a:ext>
            </a:extLst>
          </p:cNvPr>
          <p:cNvSpPr/>
          <p:nvPr/>
        </p:nvSpPr>
        <p:spPr>
          <a:xfrm>
            <a:off x="6882246" y="41343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109">
            <a:extLst>
              <a:ext uri="{FF2B5EF4-FFF2-40B4-BE49-F238E27FC236}">
                <a16:creationId xmlns:a16="http://schemas.microsoft.com/office/drawing/2014/main" id="{41013774-1329-42D3-A6EB-8557A76B0F67}"/>
              </a:ext>
            </a:extLst>
          </p:cNvPr>
          <p:cNvSpPr/>
          <p:nvPr/>
        </p:nvSpPr>
        <p:spPr>
          <a:xfrm>
            <a:off x="7034646" y="4286737"/>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110">
            <a:extLst>
              <a:ext uri="{FF2B5EF4-FFF2-40B4-BE49-F238E27FC236}">
                <a16:creationId xmlns:a16="http://schemas.microsoft.com/office/drawing/2014/main" id="{EE4440F8-F7AA-403F-92C8-D8FE6884638F}"/>
              </a:ext>
            </a:extLst>
          </p:cNvPr>
          <p:cNvSpPr/>
          <p:nvPr/>
        </p:nvSpPr>
        <p:spPr>
          <a:xfrm>
            <a:off x="7156874" y="480591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111">
            <a:extLst>
              <a:ext uri="{FF2B5EF4-FFF2-40B4-BE49-F238E27FC236}">
                <a16:creationId xmlns:a16="http://schemas.microsoft.com/office/drawing/2014/main" id="{8B9C7A6E-6A6C-41B9-87C0-2407F52FA091}"/>
              </a:ext>
            </a:extLst>
          </p:cNvPr>
          <p:cNvSpPr/>
          <p:nvPr/>
        </p:nvSpPr>
        <p:spPr>
          <a:xfrm>
            <a:off x="5746778" y="3532384"/>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112">
            <a:extLst>
              <a:ext uri="{FF2B5EF4-FFF2-40B4-BE49-F238E27FC236}">
                <a16:creationId xmlns:a16="http://schemas.microsoft.com/office/drawing/2014/main" id="{1E5D6C0E-30C7-4C3A-B555-49F68BD5A845}"/>
              </a:ext>
            </a:extLst>
          </p:cNvPr>
          <p:cNvSpPr/>
          <p:nvPr/>
        </p:nvSpPr>
        <p:spPr>
          <a:xfrm>
            <a:off x="6636615" y="410480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113">
            <a:extLst>
              <a:ext uri="{FF2B5EF4-FFF2-40B4-BE49-F238E27FC236}">
                <a16:creationId xmlns:a16="http://schemas.microsoft.com/office/drawing/2014/main" id="{854B2ED9-945F-4C18-A0B8-5E1B507BD936}"/>
              </a:ext>
            </a:extLst>
          </p:cNvPr>
          <p:cNvSpPr/>
          <p:nvPr/>
        </p:nvSpPr>
        <p:spPr>
          <a:xfrm>
            <a:off x="7180990" y="433720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114">
            <a:extLst>
              <a:ext uri="{FF2B5EF4-FFF2-40B4-BE49-F238E27FC236}">
                <a16:creationId xmlns:a16="http://schemas.microsoft.com/office/drawing/2014/main" id="{9C7BF1DD-4F2D-4DCF-AC9B-428936A32FD5}"/>
              </a:ext>
            </a:extLst>
          </p:cNvPr>
          <p:cNvSpPr/>
          <p:nvPr/>
        </p:nvSpPr>
        <p:spPr>
          <a:xfrm>
            <a:off x="6809578" y="4675914"/>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115">
            <a:extLst>
              <a:ext uri="{FF2B5EF4-FFF2-40B4-BE49-F238E27FC236}">
                <a16:creationId xmlns:a16="http://schemas.microsoft.com/office/drawing/2014/main" id="{76F3AE7E-B31A-4253-97CA-BE94F4FD6455}"/>
              </a:ext>
            </a:extLst>
          </p:cNvPr>
          <p:cNvSpPr/>
          <p:nvPr/>
        </p:nvSpPr>
        <p:spPr>
          <a:xfrm>
            <a:off x="6749025" y="488815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116">
            <a:extLst>
              <a:ext uri="{FF2B5EF4-FFF2-40B4-BE49-F238E27FC236}">
                <a16:creationId xmlns:a16="http://schemas.microsoft.com/office/drawing/2014/main" id="{0DDB1E4E-C8EA-46F1-B9C0-CB046F642CF2}"/>
              </a:ext>
            </a:extLst>
          </p:cNvPr>
          <p:cNvSpPr/>
          <p:nvPr/>
        </p:nvSpPr>
        <p:spPr>
          <a:xfrm>
            <a:off x="4605830" y="4036683"/>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117">
            <a:extLst>
              <a:ext uri="{FF2B5EF4-FFF2-40B4-BE49-F238E27FC236}">
                <a16:creationId xmlns:a16="http://schemas.microsoft.com/office/drawing/2014/main" id="{812AB8F0-5C6C-4C3F-B9BA-CC42F33471DD}"/>
              </a:ext>
            </a:extLst>
          </p:cNvPr>
          <p:cNvSpPr/>
          <p:nvPr/>
        </p:nvSpPr>
        <p:spPr>
          <a:xfrm>
            <a:off x="4642167" y="43465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118">
            <a:extLst>
              <a:ext uri="{FF2B5EF4-FFF2-40B4-BE49-F238E27FC236}">
                <a16:creationId xmlns:a16="http://schemas.microsoft.com/office/drawing/2014/main" id="{3D5B8C40-70B1-4822-99FD-60D69BC106A3}"/>
              </a:ext>
            </a:extLst>
          </p:cNvPr>
          <p:cNvSpPr/>
          <p:nvPr/>
        </p:nvSpPr>
        <p:spPr>
          <a:xfrm>
            <a:off x="4895789" y="430740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119">
            <a:extLst>
              <a:ext uri="{FF2B5EF4-FFF2-40B4-BE49-F238E27FC236}">
                <a16:creationId xmlns:a16="http://schemas.microsoft.com/office/drawing/2014/main" id="{0BBB3B9B-74E2-40FE-86FC-DB6BAA4E861C}"/>
              </a:ext>
            </a:extLst>
          </p:cNvPr>
          <p:cNvSpPr/>
          <p:nvPr/>
        </p:nvSpPr>
        <p:spPr>
          <a:xfrm>
            <a:off x="4642167" y="43465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120">
            <a:extLst>
              <a:ext uri="{FF2B5EF4-FFF2-40B4-BE49-F238E27FC236}">
                <a16:creationId xmlns:a16="http://schemas.microsoft.com/office/drawing/2014/main" id="{8880336E-3439-442D-A757-E1768278F8AD}"/>
              </a:ext>
            </a:extLst>
          </p:cNvPr>
          <p:cNvSpPr/>
          <p:nvPr/>
        </p:nvSpPr>
        <p:spPr>
          <a:xfrm>
            <a:off x="4794567" y="44989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121">
            <a:extLst>
              <a:ext uri="{FF2B5EF4-FFF2-40B4-BE49-F238E27FC236}">
                <a16:creationId xmlns:a16="http://schemas.microsoft.com/office/drawing/2014/main" id="{ADA6545C-D8D3-4D94-AA3E-B86DB030EBFD}"/>
              </a:ext>
            </a:extLst>
          </p:cNvPr>
          <p:cNvSpPr/>
          <p:nvPr/>
        </p:nvSpPr>
        <p:spPr>
          <a:xfrm>
            <a:off x="4794567" y="44989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122">
            <a:extLst>
              <a:ext uri="{FF2B5EF4-FFF2-40B4-BE49-F238E27FC236}">
                <a16:creationId xmlns:a16="http://schemas.microsoft.com/office/drawing/2014/main" id="{A10C40AD-DA8B-4674-B633-651FD75AF2A4}"/>
              </a:ext>
            </a:extLst>
          </p:cNvPr>
          <p:cNvSpPr/>
          <p:nvPr/>
        </p:nvSpPr>
        <p:spPr>
          <a:xfrm>
            <a:off x="4660711" y="4716066"/>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123">
            <a:extLst>
              <a:ext uri="{FF2B5EF4-FFF2-40B4-BE49-F238E27FC236}">
                <a16:creationId xmlns:a16="http://schemas.microsoft.com/office/drawing/2014/main" id="{700AFDCA-2844-4DBF-834A-79FED96332F3}"/>
              </a:ext>
            </a:extLst>
          </p:cNvPr>
          <p:cNvSpPr/>
          <p:nvPr/>
        </p:nvSpPr>
        <p:spPr>
          <a:xfrm>
            <a:off x="4859455" y="404902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124">
            <a:extLst>
              <a:ext uri="{FF2B5EF4-FFF2-40B4-BE49-F238E27FC236}">
                <a16:creationId xmlns:a16="http://schemas.microsoft.com/office/drawing/2014/main" id="{957BF67D-5FD7-4D43-BF69-CC5D0E094A45}"/>
              </a:ext>
            </a:extLst>
          </p:cNvPr>
          <p:cNvSpPr/>
          <p:nvPr/>
        </p:nvSpPr>
        <p:spPr>
          <a:xfrm>
            <a:off x="4765801" y="380458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125">
            <a:extLst>
              <a:ext uri="{FF2B5EF4-FFF2-40B4-BE49-F238E27FC236}">
                <a16:creationId xmlns:a16="http://schemas.microsoft.com/office/drawing/2014/main" id="{510EAF5E-58CA-4234-87C3-E6E16C68F1CD}"/>
              </a:ext>
            </a:extLst>
          </p:cNvPr>
          <p:cNvSpPr/>
          <p:nvPr/>
        </p:nvSpPr>
        <p:spPr>
          <a:xfrm>
            <a:off x="4794567" y="44989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126">
            <a:extLst>
              <a:ext uri="{FF2B5EF4-FFF2-40B4-BE49-F238E27FC236}">
                <a16:creationId xmlns:a16="http://schemas.microsoft.com/office/drawing/2014/main" id="{732E8B1E-DB8A-44F7-9D8B-D19664D22683}"/>
              </a:ext>
            </a:extLst>
          </p:cNvPr>
          <p:cNvSpPr/>
          <p:nvPr/>
        </p:nvSpPr>
        <p:spPr>
          <a:xfrm>
            <a:off x="4946967" y="46513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127">
            <a:extLst>
              <a:ext uri="{FF2B5EF4-FFF2-40B4-BE49-F238E27FC236}">
                <a16:creationId xmlns:a16="http://schemas.microsoft.com/office/drawing/2014/main" id="{8AC3BC2D-CAB2-4CDB-9671-197827C07E97}"/>
              </a:ext>
            </a:extLst>
          </p:cNvPr>
          <p:cNvSpPr/>
          <p:nvPr/>
        </p:nvSpPr>
        <p:spPr>
          <a:xfrm>
            <a:off x="4548936" y="4469370"/>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128">
            <a:extLst>
              <a:ext uri="{FF2B5EF4-FFF2-40B4-BE49-F238E27FC236}">
                <a16:creationId xmlns:a16="http://schemas.microsoft.com/office/drawing/2014/main" id="{CF5FE6E4-F977-4353-83F6-308D167C4153}"/>
              </a:ext>
            </a:extLst>
          </p:cNvPr>
          <p:cNvSpPr/>
          <p:nvPr/>
        </p:nvSpPr>
        <p:spPr>
          <a:xfrm>
            <a:off x="4772740" y="5048443"/>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129">
            <a:extLst>
              <a:ext uri="{FF2B5EF4-FFF2-40B4-BE49-F238E27FC236}">
                <a16:creationId xmlns:a16="http://schemas.microsoft.com/office/drawing/2014/main" id="{80EACBD1-BD44-4F35-AA63-2A294CB49B96}"/>
              </a:ext>
            </a:extLst>
          </p:cNvPr>
          <p:cNvSpPr/>
          <p:nvPr/>
        </p:nvSpPr>
        <p:spPr>
          <a:xfrm>
            <a:off x="5078556" y="3835404"/>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130">
            <a:extLst>
              <a:ext uri="{FF2B5EF4-FFF2-40B4-BE49-F238E27FC236}">
                <a16:creationId xmlns:a16="http://schemas.microsoft.com/office/drawing/2014/main" id="{78F70377-12B3-4BDA-BC21-A4C6C93C689B}"/>
              </a:ext>
            </a:extLst>
          </p:cNvPr>
          <p:cNvSpPr/>
          <p:nvPr/>
        </p:nvSpPr>
        <p:spPr>
          <a:xfrm>
            <a:off x="5332181" y="384774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131">
            <a:extLst>
              <a:ext uri="{FF2B5EF4-FFF2-40B4-BE49-F238E27FC236}">
                <a16:creationId xmlns:a16="http://schemas.microsoft.com/office/drawing/2014/main" id="{46B1A729-94AD-4951-982B-1A97901D1A60}"/>
              </a:ext>
            </a:extLst>
          </p:cNvPr>
          <p:cNvSpPr/>
          <p:nvPr/>
        </p:nvSpPr>
        <p:spPr>
          <a:xfrm>
            <a:off x="5238527" y="360330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132">
            <a:extLst>
              <a:ext uri="{FF2B5EF4-FFF2-40B4-BE49-F238E27FC236}">
                <a16:creationId xmlns:a16="http://schemas.microsoft.com/office/drawing/2014/main" id="{A76F502B-E145-4DD4-8B67-F4B156A78CC1}"/>
              </a:ext>
            </a:extLst>
          </p:cNvPr>
          <p:cNvSpPr/>
          <p:nvPr/>
        </p:nvSpPr>
        <p:spPr>
          <a:xfrm>
            <a:off x="4851680" y="3676990"/>
            <a:ext cx="1722104" cy="14886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133">
            <a:extLst>
              <a:ext uri="{FF2B5EF4-FFF2-40B4-BE49-F238E27FC236}">
                <a16:creationId xmlns:a16="http://schemas.microsoft.com/office/drawing/2014/main" id="{2C4552E5-77D8-48A6-A55C-3FFF73143F0E}"/>
              </a:ext>
            </a:extLst>
          </p:cNvPr>
          <p:cNvSpPr/>
          <p:nvPr/>
        </p:nvSpPr>
        <p:spPr>
          <a:xfrm>
            <a:off x="5022811" y="3820014"/>
            <a:ext cx="1403071" cy="11968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134">
            <a:extLst>
              <a:ext uri="{FF2B5EF4-FFF2-40B4-BE49-F238E27FC236}">
                <a16:creationId xmlns:a16="http://schemas.microsoft.com/office/drawing/2014/main" id="{69845847-1A42-49E5-98FF-F579D41E84A0}"/>
              </a:ext>
            </a:extLst>
          </p:cNvPr>
          <p:cNvSpPr/>
          <p:nvPr/>
        </p:nvSpPr>
        <p:spPr>
          <a:xfrm>
            <a:off x="4584164" y="3339472"/>
            <a:ext cx="2199765" cy="21863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2" name="Straight Arrow Connector 136">
            <a:extLst>
              <a:ext uri="{FF2B5EF4-FFF2-40B4-BE49-F238E27FC236}">
                <a16:creationId xmlns:a16="http://schemas.microsoft.com/office/drawing/2014/main" id="{AEB3051A-F590-47A5-AA71-39D3E75EA30C}"/>
              </a:ext>
            </a:extLst>
          </p:cNvPr>
          <p:cNvCxnSpPr/>
          <p:nvPr/>
        </p:nvCxnSpPr>
        <p:spPr>
          <a:xfrm>
            <a:off x="8206084" y="4737995"/>
            <a:ext cx="3658611" cy="36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3" name="TextBox 137">
                <a:extLst>
                  <a:ext uri="{FF2B5EF4-FFF2-40B4-BE49-F238E27FC236}">
                    <a16:creationId xmlns:a16="http://schemas.microsoft.com/office/drawing/2014/main" id="{5AC4B719-97A6-497B-B4CF-BE2015D3CCB2}"/>
                  </a:ext>
                </a:extLst>
              </p:cNvPr>
              <p:cNvSpPr txBox="1"/>
              <p:nvPr/>
            </p:nvSpPr>
            <p:spPr>
              <a:xfrm>
                <a:off x="9193143" y="5419964"/>
                <a:ext cx="12407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𝑠𝑖𝑔𝑛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p:txBody>
          </p:sp>
        </mc:Choice>
        <mc:Fallback xmlns="">
          <p:sp>
            <p:nvSpPr>
              <p:cNvPr id="383" name="TextBox 137">
                <a:extLst>
                  <a:ext uri="{FF2B5EF4-FFF2-40B4-BE49-F238E27FC236}">
                    <a16:creationId xmlns:a16="http://schemas.microsoft.com/office/drawing/2014/main" id="{5AC4B719-97A6-497B-B4CF-BE2015D3CCB2}"/>
                  </a:ext>
                </a:extLst>
              </p:cNvPr>
              <p:cNvSpPr txBox="1">
                <a:spLocks noRot="1" noChangeAspect="1" noMove="1" noResize="1" noEditPoints="1" noAdjustHandles="1" noChangeArrowheads="1" noChangeShapeType="1" noTextEdit="1"/>
              </p:cNvSpPr>
              <p:nvPr/>
            </p:nvSpPr>
            <p:spPr>
              <a:xfrm>
                <a:off x="9193143" y="5419964"/>
                <a:ext cx="124072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4" name="TextBox 138">
                <a:extLst>
                  <a:ext uri="{FF2B5EF4-FFF2-40B4-BE49-F238E27FC236}">
                    <a16:creationId xmlns:a16="http://schemas.microsoft.com/office/drawing/2014/main" id="{BC17FF3E-AB71-4762-AED9-FD9B3C878EDA}"/>
                  </a:ext>
                </a:extLst>
              </p:cNvPr>
              <p:cNvSpPr txBox="1"/>
              <p:nvPr/>
            </p:nvSpPr>
            <p:spPr>
              <a:xfrm>
                <a:off x="2066838" y="2074589"/>
                <a:ext cx="1543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𝑠𝑖𝑔𝑛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p:txBody>
          </p:sp>
        </mc:Choice>
        <mc:Fallback xmlns="">
          <p:sp>
            <p:nvSpPr>
              <p:cNvPr id="384" name="TextBox 138">
                <a:extLst>
                  <a:ext uri="{FF2B5EF4-FFF2-40B4-BE49-F238E27FC236}">
                    <a16:creationId xmlns:a16="http://schemas.microsoft.com/office/drawing/2014/main" id="{BC17FF3E-AB71-4762-AED9-FD9B3C878EDA}"/>
                  </a:ext>
                </a:extLst>
              </p:cNvPr>
              <p:cNvSpPr txBox="1">
                <a:spLocks noRot="1" noChangeAspect="1" noMove="1" noResize="1" noEditPoints="1" noAdjustHandles="1" noChangeArrowheads="1" noChangeShapeType="1" noTextEdit="1"/>
              </p:cNvSpPr>
              <p:nvPr/>
            </p:nvSpPr>
            <p:spPr>
              <a:xfrm>
                <a:off x="2066838" y="2074589"/>
                <a:ext cx="1543499" cy="276999"/>
              </a:xfrm>
              <a:prstGeom prst="rect">
                <a:avLst/>
              </a:prstGeom>
              <a:blipFill>
                <a:blip r:embed="rId4"/>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5" name="TextBox 139">
                <a:extLst>
                  <a:ext uri="{FF2B5EF4-FFF2-40B4-BE49-F238E27FC236}">
                    <a16:creationId xmlns:a16="http://schemas.microsoft.com/office/drawing/2014/main" id="{2D5B0E71-789E-426F-B12C-2B256B44304A}"/>
                  </a:ext>
                </a:extLst>
              </p:cNvPr>
              <p:cNvSpPr txBox="1"/>
              <p:nvPr/>
            </p:nvSpPr>
            <p:spPr>
              <a:xfrm>
                <a:off x="5550132" y="6137392"/>
                <a:ext cx="13537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𝑠𝑖𝑔𝑛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p:txBody>
          </p:sp>
        </mc:Choice>
        <mc:Fallback xmlns="">
          <p:sp>
            <p:nvSpPr>
              <p:cNvPr id="385" name="TextBox 139">
                <a:extLst>
                  <a:ext uri="{FF2B5EF4-FFF2-40B4-BE49-F238E27FC236}">
                    <a16:creationId xmlns:a16="http://schemas.microsoft.com/office/drawing/2014/main" id="{2D5B0E71-789E-426F-B12C-2B256B44304A}"/>
                  </a:ext>
                </a:extLst>
              </p:cNvPr>
              <p:cNvSpPr txBox="1">
                <a:spLocks noRot="1" noChangeAspect="1" noMove="1" noResize="1" noEditPoints="1" noAdjustHandles="1" noChangeArrowheads="1" noChangeShapeType="1" noTextEdit="1"/>
              </p:cNvSpPr>
              <p:nvPr/>
            </p:nvSpPr>
            <p:spPr>
              <a:xfrm>
                <a:off x="5550132" y="6137392"/>
                <a:ext cx="1353704" cy="276999"/>
              </a:xfrm>
              <a:prstGeom prst="rect">
                <a:avLst/>
              </a:prstGeom>
              <a:blipFill>
                <a:blip r:embed="rId5"/>
                <a:stretch>
                  <a:fillRect b="-4444"/>
                </a:stretch>
              </a:blipFill>
            </p:spPr>
            <p:txBody>
              <a:bodyPr/>
              <a:lstStyle/>
              <a:p>
                <a:r>
                  <a:rPr lang="en-US">
                    <a:noFill/>
                  </a:rPr>
                  <a:t> </a:t>
                </a:r>
              </a:p>
            </p:txBody>
          </p:sp>
        </mc:Fallback>
      </mc:AlternateContent>
      <p:cxnSp>
        <p:nvCxnSpPr>
          <p:cNvPr id="386" name="Straight Connector 141">
            <a:extLst>
              <a:ext uri="{FF2B5EF4-FFF2-40B4-BE49-F238E27FC236}">
                <a16:creationId xmlns:a16="http://schemas.microsoft.com/office/drawing/2014/main" id="{1CDDF12E-712A-4F22-98E0-4C1B84D8AE8F}"/>
              </a:ext>
            </a:extLst>
          </p:cNvPr>
          <p:cNvCxnSpPr/>
          <p:nvPr/>
        </p:nvCxnSpPr>
        <p:spPr>
          <a:xfrm>
            <a:off x="10081302" y="4756273"/>
            <a:ext cx="6056" cy="1981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7" name="Oval 143">
            <a:extLst>
              <a:ext uri="{FF2B5EF4-FFF2-40B4-BE49-F238E27FC236}">
                <a16:creationId xmlns:a16="http://schemas.microsoft.com/office/drawing/2014/main" id="{B3ED46A6-9A57-4DCA-88EE-13D165D1A732}"/>
              </a:ext>
            </a:extLst>
          </p:cNvPr>
          <p:cNvSpPr/>
          <p:nvPr/>
        </p:nvSpPr>
        <p:spPr>
          <a:xfrm>
            <a:off x="8586573" y="4570931"/>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144">
            <a:extLst>
              <a:ext uri="{FF2B5EF4-FFF2-40B4-BE49-F238E27FC236}">
                <a16:creationId xmlns:a16="http://schemas.microsoft.com/office/drawing/2014/main" id="{C1808789-A249-4A9F-965F-5DB1170CAD67}"/>
              </a:ext>
            </a:extLst>
          </p:cNvPr>
          <p:cNvSpPr/>
          <p:nvPr/>
        </p:nvSpPr>
        <p:spPr>
          <a:xfrm>
            <a:off x="8906127" y="4567952"/>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145">
            <a:extLst>
              <a:ext uri="{FF2B5EF4-FFF2-40B4-BE49-F238E27FC236}">
                <a16:creationId xmlns:a16="http://schemas.microsoft.com/office/drawing/2014/main" id="{FAB63DFE-12D0-4DC7-AB7E-474CB8716DA2}"/>
              </a:ext>
            </a:extLst>
          </p:cNvPr>
          <p:cNvSpPr/>
          <p:nvPr/>
        </p:nvSpPr>
        <p:spPr>
          <a:xfrm>
            <a:off x="9701815" y="4550283"/>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146">
            <a:extLst>
              <a:ext uri="{FF2B5EF4-FFF2-40B4-BE49-F238E27FC236}">
                <a16:creationId xmlns:a16="http://schemas.microsoft.com/office/drawing/2014/main" id="{BE25C240-2DA3-41A3-B8E4-85285C4B6A6D}"/>
              </a:ext>
            </a:extLst>
          </p:cNvPr>
          <p:cNvSpPr/>
          <p:nvPr/>
        </p:nvSpPr>
        <p:spPr>
          <a:xfrm>
            <a:off x="9156809" y="4536790"/>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147">
            <a:extLst>
              <a:ext uri="{FF2B5EF4-FFF2-40B4-BE49-F238E27FC236}">
                <a16:creationId xmlns:a16="http://schemas.microsoft.com/office/drawing/2014/main" id="{79C9D199-6F4A-4D12-A589-3A0A0C423665}"/>
              </a:ext>
            </a:extLst>
          </p:cNvPr>
          <p:cNvSpPr/>
          <p:nvPr/>
        </p:nvSpPr>
        <p:spPr>
          <a:xfrm>
            <a:off x="9429312" y="4558136"/>
            <a:ext cx="72668"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149">
            <a:extLst>
              <a:ext uri="{FF2B5EF4-FFF2-40B4-BE49-F238E27FC236}">
                <a16:creationId xmlns:a16="http://schemas.microsoft.com/office/drawing/2014/main" id="{A0D785A2-415B-4F4D-885C-108C83F77A62}"/>
              </a:ext>
            </a:extLst>
          </p:cNvPr>
          <p:cNvSpPr/>
          <p:nvPr/>
        </p:nvSpPr>
        <p:spPr>
          <a:xfrm>
            <a:off x="10651288" y="456617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150">
            <a:extLst>
              <a:ext uri="{FF2B5EF4-FFF2-40B4-BE49-F238E27FC236}">
                <a16:creationId xmlns:a16="http://schemas.microsoft.com/office/drawing/2014/main" id="{C674EC52-3903-42B5-B152-DED2DEEAD171}"/>
              </a:ext>
            </a:extLst>
          </p:cNvPr>
          <p:cNvSpPr/>
          <p:nvPr/>
        </p:nvSpPr>
        <p:spPr>
          <a:xfrm>
            <a:off x="10241834" y="4566172"/>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152">
            <a:extLst>
              <a:ext uri="{FF2B5EF4-FFF2-40B4-BE49-F238E27FC236}">
                <a16:creationId xmlns:a16="http://schemas.microsoft.com/office/drawing/2014/main" id="{A6457F79-DFF7-4E1D-B63A-6E80E1170FC3}"/>
              </a:ext>
            </a:extLst>
          </p:cNvPr>
          <p:cNvSpPr/>
          <p:nvPr/>
        </p:nvSpPr>
        <p:spPr>
          <a:xfrm>
            <a:off x="10929890" y="4573605"/>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154">
            <a:extLst>
              <a:ext uri="{FF2B5EF4-FFF2-40B4-BE49-F238E27FC236}">
                <a16:creationId xmlns:a16="http://schemas.microsoft.com/office/drawing/2014/main" id="{1CC71ABE-047F-48F4-9737-144115F2BD0F}"/>
              </a:ext>
            </a:extLst>
          </p:cNvPr>
          <p:cNvSpPr/>
          <p:nvPr/>
        </p:nvSpPr>
        <p:spPr>
          <a:xfrm>
            <a:off x="11237213" y="4561311"/>
            <a:ext cx="72668" cy="4571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TextBox 157">
            <a:extLst>
              <a:ext uri="{FF2B5EF4-FFF2-40B4-BE49-F238E27FC236}">
                <a16:creationId xmlns:a16="http://schemas.microsoft.com/office/drawing/2014/main" id="{D2C3E44A-54D8-4FBC-9178-7CAD70F227B0}"/>
              </a:ext>
            </a:extLst>
          </p:cNvPr>
          <p:cNvSpPr txBox="1"/>
          <p:nvPr/>
        </p:nvSpPr>
        <p:spPr>
          <a:xfrm>
            <a:off x="9948621" y="4900041"/>
            <a:ext cx="306494" cy="369332"/>
          </a:xfrm>
          <a:prstGeom prst="rect">
            <a:avLst/>
          </a:prstGeom>
          <a:noFill/>
        </p:spPr>
        <p:txBody>
          <a:bodyPr wrap="none" rtlCol="0">
            <a:spAutoFit/>
          </a:bodyPr>
          <a:lstStyle/>
          <a:p>
            <a:r>
              <a:rPr lang="en-US" dirty="0"/>
              <a:t>b</a:t>
            </a:r>
          </a:p>
        </p:txBody>
      </p:sp>
      <p:cxnSp>
        <p:nvCxnSpPr>
          <p:cNvPr id="398" name="Straight Connector 160">
            <a:extLst>
              <a:ext uri="{FF2B5EF4-FFF2-40B4-BE49-F238E27FC236}">
                <a16:creationId xmlns:a16="http://schemas.microsoft.com/office/drawing/2014/main" id="{380C56D3-4873-43C0-8863-7D7EF2061EE6}"/>
              </a:ext>
            </a:extLst>
          </p:cNvPr>
          <p:cNvCxnSpPr/>
          <p:nvPr/>
        </p:nvCxnSpPr>
        <p:spPr>
          <a:xfrm>
            <a:off x="10734757" y="4752522"/>
            <a:ext cx="6056" cy="1981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161">
            <a:extLst>
              <a:ext uri="{FF2B5EF4-FFF2-40B4-BE49-F238E27FC236}">
                <a16:creationId xmlns:a16="http://schemas.microsoft.com/office/drawing/2014/main" id="{EDC44737-B1C1-4A0B-A929-29461CDBFB11}"/>
              </a:ext>
            </a:extLst>
          </p:cNvPr>
          <p:cNvCxnSpPr/>
          <p:nvPr/>
        </p:nvCxnSpPr>
        <p:spPr>
          <a:xfrm>
            <a:off x="9357436" y="4758578"/>
            <a:ext cx="6056" cy="19813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55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1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1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1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2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2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2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2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2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2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2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2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2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3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3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3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3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3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33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3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33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33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34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34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4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34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34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34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34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34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48"/>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34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5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5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52"/>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5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54"/>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5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5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57"/>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358"/>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35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36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36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36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6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6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6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6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6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6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6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7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37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37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37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37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37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37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37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378"/>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379"/>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380"/>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381"/>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385"/>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301"/>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38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383"/>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386"/>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387"/>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388"/>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389"/>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390"/>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391"/>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392"/>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393"/>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394"/>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395"/>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396"/>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398"/>
                                        </p:tgtEl>
                                        <p:attrNameLst>
                                          <p:attrName>style.visibility</p:attrName>
                                        </p:attrNameLst>
                                      </p:cBhvr>
                                      <p:to>
                                        <p:strVal val="visible"/>
                                      </p:to>
                                    </p:set>
                                  </p:childTnLst>
                                </p:cTn>
                              </p:par>
                              <p:par>
                                <p:cTn id="271" presetID="1" presetClass="entr" presetSubtype="0" fill="hold" nodeType="withEffect">
                                  <p:stCondLst>
                                    <p:cond delay="0"/>
                                  </p:stCondLst>
                                  <p:childTnLst>
                                    <p:set>
                                      <p:cBhvr>
                                        <p:cTn id="272"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3" grpId="0"/>
      <p:bldP spid="384" grpId="0"/>
      <p:bldP spid="385" grpId="0"/>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5" name="Nuage 14">
            <a:extLst>
              <a:ext uri="{FF2B5EF4-FFF2-40B4-BE49-F238E27FC236}">
                <a16:creationId xmlns:a16="http://schemas.microsoft.com/office/drawing/2014/main" id="{8178EDA4-DC3A-489A-9599-4A5C9A0DC88F}"/>
              </a:ext>
            </a:extLst>
          </p:cNvPr>
          <p:cNvSpPr/>
          <p:nvPr/>
        </p:nvSpPr>
        <p:spPr>
          <a:xfrm>
            <a:off x="9285908" y="4174208"/>
            <a:ext cx="3295888" cy="2830148"/>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Nuage 19">
            <a:extLst>
              <a:ext uri="{FF2B5EF4-FFF2-40B4-BE49-F238E27FC236}">
                <a16:creationId xmlns:a16="http://schemas.microsoft.com/office/drawing/2014/main" id="{F067E963-0F51-447C-8DD0-7198D6CC8550}"/>
              </a:ext>
            </a:extLst>
          </p:cNvPr>
          <p:cNvSpPr/>
          <p:nvPr/>
        </p:nvSpPr>
        <p:spPr>
          <a:xfrm>
            <a:off x="6315411" y="3890692"/>
            <a:ext cx="3295888" cy="2830148"/>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6" name="Nuage 15">
            <a:extLst>
              <a:ext uri="{FF2B5EF4-FFF2-40B4-BE49-F238E27FC236}">
                <a16:creationId xmlns:a16="http://schemas.microsoft.com/office/drawing/2014/main" id="{BF06C5C0-7FB0-4E95-83CF-A9AE5604E454}"/>
              </a:ext>
            </a:extLst>
          </p:cNvPr>
          <p:cNvSpPr/>
          <p:nvPr/>
        </p:nvSpPr>
        <p:spPr>
          <a:xfrm>
            <a:off x="5612130" y="377191"/>
            <a:ext cx="3838669" cy="339718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8" name="Image 17">
            <a:extLst>
              <a:ext uri="{FF2B5EF4-FFF2-40B4-BE49-F238E27FC236}">
                <a16:creationId xmlns:a16="http://schemas.microsoft.com/office/drawing/2014/main" id="{508F9F29-90E9-46AE-A3B1-F01AC9E402D7}"/>
              </a:ext>
            </a:extLst>
          </p:cNvPr>
          <p:cNvPicPr>
            <a:picLocks noChangeAspect="1"/>
          </p:cNvPicPr>
          <p:nvPr/>
        </p:nvPicPr>
        <p:blipFill>
          <a:blip r:embed="rId3"/>
          <a:stretch>
            <a:fillRect/>
          </a:stretch>
        </p:blipFill>
        <p:spPr>
          <a:xfrm>
            <a:off x="6601408" y="950017"/>
            <a:ext cx="1860112" cy="2174814"/>
          </a:xfrm>
          <a:prstGeom prst="rect">
            <a:avLst/>
          </a:prstGeom>
        </p:spPr>
      </p:pic>
      <p:pic>
        <p:nvPicPr>
          <p:cNvPr id="21" name="Image 20">
            <a:extLst>
              <a:ext uri="{FF2B5EF4-FFF2-40B4-BE49-F238E27FC236}">
                <a16:creationId xmlns:a16="http://schemas.microsoft.com/office/drawing/2014/main" id="{CC19F537-5331-45D2-A7B1-90DFDEE213B3}"/>
              </a:ext>
            </a:extLst>
          </p:cNvPr>
          <p:cNvPicPr>
            <a:picLocks noChangeAspect="1"/>
          </p:cNvPicPr>
          <p:nvPr/>
        </p:nvPicPr>
        <p:blipFill>
          <a:blip r:embed="rId4"/>
          <a:stretch>
            <a:fillRect/>
          </a:stretch>
        </p:blipFill>
        <p:spPr>
          <a:xfrm>
            <a:off x="7018437" y="4377286"/>
            <a:ext cx="1931011" cy="1856960"/>
          </a:xfrm>
          <a:prstGeom prst="rect">
            <a:avLst/>
          </a:prstGeom>
        </p:spPr>
      </p:pic>
      <p:sp>
        <p:nvSpPr>
          <p:cNvPr id="25" name="Nuage 24">
            <a:extLst>
              <a:ext uri="{FF2B5EF4-FFF2-40B4-BE49-F238E27FC236}">
                <a16:creationId xmlns:a16="http://schemas.microsoft.com/office/drawing/2014/main" id="{610FF527-2196-4C8C-896E-8C9483234E1D}"/>
              </a:ext>
            </a:extLst>
          </p:cNvPr>
          <p:cNvSpPr/>
          <p:nvPr/>
        </p:nvSpPr>
        <p:spPr>
          <a:xfrm>
            <a:off x="8884448" y="1268718"/>
            <a:ext cx="3838669" cy="339718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3" name="Image 22">
            <a:extLst>
              <a:ext uri="{FF2B5EF4-FFF2-40B4-BE49-F238E27FC236}">
                <a16:creationId xmlns:a16="http://schemas.microsoft.com/office/drawing/2014/main" id="{FF942C9A-2473-4BA4-A805-619FDB8EF966}"/>
              </a:ext>
            </a:extLst>
          </p:cNvPr>
          <p:cNvPicPr>
            <a:picLocks noChangeAspect="1"/>
          </p:cNvPicPr>
          <p:nvPr/>
        </p:nvPicPr>
        <p:blipFill>
          <a:blip r:embed="rId5"/>
          <a:stretch>
            <a:fillRect/>
          </a:stretch>
        </p:blipFill>
        <p:spPr>
          <a:xfrm>
            <a:off x="9755599" y="2158245"/>
            <a:ext cx="2023612" cy="1933171"/>
          </a:xfrm>
          <a:prstGeom prst="rect">
            <a:avLst/>
          </a:prstGeom>
        </p:spPr>
      </p:pic>
      <p:pic>
        <p:nvPicPr>
          <p:cNvPr id="26" name="Image 25">
            <a:extLst>
              <a:ext uri="{FF2B5EF4-FFF2-40B4-BE49-F238E27FC236}">
                <a16:creationId xmlns:a16="http://schemas.microsoft.com/office/drawing/2014/main" id="{2EC32D4C-9E2A-47F2-84CB-AB577659A0BC}"/>
              </a:ext>
            </a:extLst>
          </p:cNvPr>
          <p:cNvPicPr>
            <a:picLocks noChangeAspect="1"/>
          </p:cNvPicPr>
          <p:nvPr/>
        </p:nvPicPr>
        <p:blipFill>
          <a:blip r:embed="rId6"/>
          <a:stretch>
            <a:fillRect/>
          </a:stretch>
        </p:blipFill>
        <p:spPr>
          <a:xfrm>
            <a:off x="447767" y="3124831"/>
            <a:ext cx="5302921" cy="2651461"/>
          </a:xfrm>
          <a:prstGeom prst="rect">
            <a:avLst/>
          </a:prstGeom>
        </p:spPr>
      </p:pic>
      <p:pic>
        <p:nvPicPr>
          <p:cNvPr id="30" name="Image 29">
            <a:extLst>
              <a:ext uri="{FF2B5EF4-FFF2-40B4-BE49-F238E27FC236}">
                <a16:creationId xmlns:a16="http://schemas.microsoft.com/office/drawing/2014/main" id="{F4A1F20B-8094-49C3-A1C7-987A7B3D5058}"/>
              </a:ext>
            </a:extLst>
          </p:cNvPr>
          <p:cNvPicPr>
            <a:picLocks noChangeAspect="1"/>
          </p:cNvPicPr>
          <p:nvPr/>
        </p:nvPicPr>
        <p:blipFill>
          <a:blip r:embed="rId7"/>
          <a:stretch>
            <a:fillRect/>
          </a:stretch>
        </p:blipFill>
        <p:spPr>
          <a:xfrm>
            <a:off x="4761952" y="3578233"/>
            <a:ext cx="1596131" cy="1197098"/>
          </a:xfrm>
          <a:prstGeom prst="rect">
            <a:avLst/>
          </a:prstGeom>
        </p:spPr>
      </p:pic>
      <p:sp>
        <p:nvSpPr>
          <p:cNvPr id="34" name="Google Shape;175;p21">
            <a:extLst>
              <a:ext uri="{FF2B5EF4-FFF2-40B4-BE49-F238E27FC236}">
                <a16:creationId xmlns:a16="http://schemas.microsoft.com/office/drawing/2014/main" id="{730A6171-357D-4757-81C0-E0B8775F5DAD}"/>
              </a:ext>
            </a:extLst>
          </p:cNvPr>
          <p:cNvSpPr txBox="1">
            <a:spLocks/>
          </p:cNvSpPr>
          <p:nvPr/>
        </p:nvSpPr>
        <p:spPr>
          <a:xfrm>
            <a:off x="796772" y="1397601"/>
            <a:ext cx="4150958" cy="13563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dirty="0">
                <a:solidFill>
                  <a:srgbClr val="FF0000"/>
                </a:solidFill>
              </a:rPr>
              <a:t>Which hypothesis space ?</a:t>
            </a:r>
          </a:p>
        </p:txBody>
      </p:sp>
      <p:pic>
        <p:nvPicPr>
          <p:cNvPr id="3" name="Image 2">
            <a:extLst>
              <a:ext uri="{FF2B5EF4-FFF2-40B4-BE49-F238E27FC236}">
                <a16:creationId xmlns:a16="http://schemas.microsoft.com/office/drawing/2014/main" id="{E7921D01-6116-4161-A905-2329AC4A0CA2}"/>
              </a:ext>
            </a:extLst>
          </p:cNvPr>
          <p:cNvPicPr>
            <a:picLocks noChangeAspect="1"/>
          </p:cNvPicPr>
          <p:nvPr/>
        </p:nvPicPr>
        <p:blipFill>
          <a:blip r:embed="rId8"/>
          <a:stretch>
            <a:fillRect/>
          </a:stretch>
        </p:blipFill>
        <p:spPr>
          <a:xfrm>
            <a:off x="9969375" y="4860438"/>
            <a:ext cx="1988970" cy="1457688"/>
          </a:xfrm>
          <a:prstGeom prst="rect">
            <a:avLst/>
          </a:prstGeom>
        </p:spPr>
      </p:pic>
      <p:sp>
        <p:nvSpPr>
          <p:cNvPr id="19" name="Nuage 18">
            <a:extLst>
              <a:ext uri="{FF2B5EF4-FFF2-40B4-BE49-F238E27FC236}">
                <a16:creationId xmlns:a16="http://schemas.microsoft.com/office/drawing/2014/main" id="{E193AA74-1EB9-4927-9195-40CEB6A2F2EE}"/>
              </a:ext>
            </a:extLst>
          </p:cNvPr>
          <p:cNvSpPr/>
          <p:nvPr/>
        </p:nvSpPr>
        <p:spPr>
          <a:xfrm>
            <a:off x="9491850" y="-60165"/>
            <a:ext cx="2623864" cy="171490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Image 4">
            <a:extLst>
              <a:ext uri="{FF2B5EF4-FFF2-40B4-BE49-F238E27FC236}">
                <a16:creationId xmlns:a16="http://schemas.microsoft.com/office/drawing/2014/main" id="{2955563A-D6C3-41C2-A90F-7A9BABC3E57C}"/>
              </a:ext>
            </a:extLst>
          </p:cNvPr>
          <p:cNvPicPr>
            <a:picLocks noChangeAspect="1"/>
          </p:cNvPicPr>
          <p:nvPr/>
        </p:nvPicPr>
        <p:blipFill>
          <a:blip r:embed="rId9"/>
          <a:stretch>
            <a:fillRect/>
          </a:stretch>
        </p:blipFill>
        <p:spPr>
          <a:xfrm>
            <a:off x="10260069" y="366248"/>
            <a:ext cx="1187925" cy="995673"/>
          </a:xfrm>
          <a:prstGeom prst="rect">
            <a:avLst/>
          </a:prstGeom>
        </p:spPr>
      </p:pic>
      <p:sp>
        <p:nvSpPr>
          <p:cNvPr id="22" name="ZoneTexte 21">
            <a:extLst>
              <a:ext uri="{FF2B5EF4-FFF2-40B4-BE49-F238E27FC236}">
                <a16:creationId xmlns:a16="http://schemas.microsoft.com/office/drawing/2014/main" id="{2DC06AB0-17C0-4216-83ED-2D0751FCF36B}"/>
              </a:ext>
            </a:extLst>
          </p:cNvPr>
          <p:cNvSpPr txBox="1"/>
          <p:nvPr/>
        </p:nvSpPr>
        <p:spPr>
          <a:xfrm>
            <a:off x="6713486" y="6049580"/>
            <a:ext cx="2121217" cy="369332"/>
          </a:xfrm>
          <a:prstGeom prst="rect">
            <a:avLst/>
          </a:prstGeom>
          <a:noFill/>
        </p:spPr>
        <p:txBody>
          <a:bodyPr wrap="square">
            <a:spAutoFit/>
          </a:bodyPr>
          <a:lstStyle/>
          <a:p>
            <a:pPr marL="274320" lvl="1" algn="l" rtl="0">
              <a:lnSpc>
                <a:spcPct val="100000"/>
              </a:lnSpc>
              <a:spcBef>
                <a:spcPts val="800"/>
              </a:spcBef>
              <a:spcAft>
                <a:spcPts val="0"/>
              </a:spcAft>
              <a:buSzPts val="1920"/>
            </a:pPr>
            <a:r>
              <a:rPr lang="fr-FR" sz="1800" dirty="0">
                <a:latin typeface="Corbel" panose="020B0503020204020204" pitchFamily="34" charset="0"/>
              </a:rPr>
              <a:t>Neural networks</a:t>
            </a:r>
          </a:p>
        </p:txBody>
      </p:sp>
      <p:sp>
        <p:nvSpPr>
          <p:cNvPr id="24" name="ZoneTexte 23">
            <a:extLst>
              <a:ext uri="{FF2B5EF4-FFF2-40B4-BE49-F238E27FC236}">
                <a16:creationId xmlns:a16="http://schemas.microsoft.com/office/drawing/2014/main" id="{56E649A4-5165-41B2-A44E-3AA98934681E}"/>
              </a:ext>
            </a:extLst>
          </p:cNvPr>
          <p:cNvSpPr txBox="1"/>
          <p:nvPr/>
        </p:nvSpPr>
        <p:spPr>
          <a:xfrm>
            <a:off x="6060533" y="2983488"/>
            <a:ext cx="2590331" cy="369332"/>
          </a:xfrm>
          <a:prstGeom prst="rect">
            <a:avLst/>
          </a:prstGeom>
          <a:noFill/>
        </p:spPr>
        <p:txBody>
          <a:bodyPr wrap="square">
            <a:spAutoFit/>
          </a:bodyPr>
          <a:lstStyle/>
          <a:p>
            <a:pPr marL="274320" lvl="1" algn="l" rtl="0">
              <a:lnSpc>
                <a:spcPct val="100000"/>
              </a:lnSpc>
              <a:spcBef>
                <a:spcPts val="800"/>
              </a:spcBef>
              <a:spcAft>
                <a:spcPts val="0"/>
              </a:spcAft>
              <a:buSzPts val="1920"/>
            </a:pPr>
            <a:r>
              <a:rPr lang="fr-FR" sz="1800" dirty="0" err="1">
                <a:latin typeface="Corbel" panose="020B0503020204020204" pitchFamily="34" charset="0"/>
              </a:rPr>
              <a:t>Trees</a:t>
            </a:r>
            <a:r>
              <a:rPr lang="fr-FR" sz="1800" dirty="0">
                <a:latin typeface="Corbel" panose="020B0503020204020204" pitchFamily="34" charset="0"/>
              </a:rPr>
              <a:t> and </a:t>
            </a:r>
            <a:r>
              <a:rPr lang="fr-FR" sz="1800" dirty="0" err="1">
                <a:latin typeface="Corbel" panose="020B0503020204020204" pitchFamily="34" charset="0"/>
              </a:rPr>
              <a:t>Forests</a:t>
            </a:r>
            <a:endParaRPr lang="fr-FR" sz="1800" dirty="0">
              <a:latin typeface="Corbel" panose="020B0503020204020204" pitchFamily="34" charset="0"/>
            </a:endParaRPr>
          </a:p>
        </p:txBody>
      </p:sp>
      <p:sp>
        <p:nvSpPr>
          <p:cNvPr id="27" name="ZoneTexte 26">
            <a:extLst>
              <a:ext uri="{FF2B5EF4-FFF2-40B4-BE49-F238E27FC236}">
                <a16:creationId xmlns:a16="http://schemas.microsoft.com/office/drawing/2014/main" id="{CEBCE743-E99F-4822-8F25-708913C6DE11}"/>
              </a:ext>
            </a:extLst>
          </p:cNvPr>
          <p:cNvSpPr txBox="1"/>
          <p:nvPr/>
        </p:nvSpPr>
        <p:spPr>
          <a:xfrm>
            <a:off x="9597922" y="3892133"/>
            <a:ext cx="2121217" cy="369332"/>
          </a:xfrm>
          <a:prstGeom prst="rect">
            <a:avLst/>
          </a:prstGeom>
          <a:noFill/>
        </p:spPr>
        <p:txBody>
          <a:bodyPr wrap="square">
            <a:spAutoFit/>
          </a:bodyPr>
          <a:lstStyle/>
          <a:p>
            <a:pPr marL="274320" lvl="1" algn="l" rtl="0">
              <a:lnSpc>
                <a:spcPct val="100000"/>
              </a:lnSpc>
              <a:spcBef>
                <a:spcPts val="800"/>
              </a:spcBef>
              <a:spcAft>
                <a:spcPts val="0"/>
              </a:spcAft>
              <a:buSzPts val="1920"/>
            </a:pPr>
            <a:r>
              <a:rPr lang="fr-FR" sz="1800" dirty="0">
                <a:latin typeface="Corbel" panose="020B0503020204020204" pitchFamily="34" charset="0"/>
              </a:rPr>
              <a:t>Hyperplans</a:t>
            </a:r>
          </a:p>
        </p:txBody>
      </p:sp>
      <p:sp>
        <p:nvSpPr>
          <p:cNvPr id="28" name="ZoneTexte 27">
            <a:extLst>
              <a:ext uri="{FF2B5EF4-FFF2-40B4-BE49-F238E27FC236}">
                <a16:creationId xmlns:a16="http://schemas.microsoft.com/office/drawing/2014/main" id="{E9CC1ECF-822C-4DAB-A104-844C1F29586D}"/>
              </a:ext>
            </a:extLst>
          </p:cNvPr>
          <p:cNvSpPr txBox="1"/>
          <p:nvPr/>
        </p:nvSpPr>
        <p:spPr>
          <a:xfrm>
            <a:off x="9611299" y="5242876"/>
            <a:ext cx="2121217" cy="369332"/>
          </a:xfrm>
          <a:prstGeom prst="rect">
            <a:avLst/>
          </a:prstGeom>
          <a:noFill/>
        </p:spPr>
        <p:txBody>
          <a:bodyPr wrap="square">
            <a:spAutoFit/>
          </a:bodyPr>
          <a:lstStyle/>
          <a:p>
            <a:pPr marL="274320" lvl="1" algn="l" rtl="0">
              <a:lnSpc>
                <a:spcPct val="100000"/>
              </a:lnSpc>
              <a:spcBef>
                <a:spcPts val="800"/>
              </a:spcBef>
              <a:spcAft>
                <a:spcPts val="0"/>
              </a:spcAft>
              <a:buSzPts val="1920"/>
            </a:pPr>
            <a:r>
              <a:rPr lang="en-US" sz="1800" dirty="0">
                <a:latin typeface="Corbel" panose="020B0503020204020204" pitchFamily="34" charset="0"/>
              </a:rPr>
              <a:t>linear</a:t>
            </a:r>
          </a:p>
        </p:txBody>
      </p:sp>
      <p:sp>
        <p:nvSpPr>
          <p:cNvPr id="29" name="ZoneTexte 28">
            <a:extLst>
              <a:ext uri="{FF2B5EF4-FFF2-40B4-BE49-F238E27FC236}">
                <a16:creationId xmlns:a16="http://schemas.microsoft.com/office/drawing/2014/main" id="{9517B08D-70DF-41FA-9C38-D2723F6BB403}"/>
              </a:ext>
            </a:extLst>
          </p:cNvPr>
          <p:cNvSpPr txBox="1"/>
          <p:nvPr/>
        </p:nvSpPr>
        <p:spPr>
          <a:xfrm>
            <a:off x="9527924" y="536790"/>
            <a:ext cx="2121217" cy="369332"/>
          </a:xfrm>
          <a:prstGeom prst="rect">
            <a:avLst/>
          </a:prstGeom>
          <a:noFill/>
        </p:spPr>
        <p:txBody>
          <a:bodyPr wrap="square">
            <a:spAutoFit/>
          </a:bodyPr>
          <a:lstStyle/>
          <a:p>
            <a:pPr marL="274320" lvl="1" algn="l" rtl="0">
              <a:lnSpc>
                <a:spcPct val="100000"/>
              </a:lnSpc>
              <a:spcBef>
                <a:spcPts val="800"/>
              </a:spcBef>
              <a:spcAft>
                <a:spcPts val="0"/>
              </a:spcAft>
              <a:buSzPts val="1920"/>
            </a:pPr>
            <a:r>
              <a:rPr lang="en-US" sz="1800" dirty="0">
                <a:latin typeface="Corbel" panose="020B0503020204020204" pitchFamily="34" charset="0"/>
              </a:rPr>
              <a:t>logistic</a:t>
            </a:r>
          </a:p>
        </p:txBody>
      </p:sp>
    </p:spTree>
    <p:extLst>
      <p:ext uri="{BB962C8B-B14F-4D97-AF65-F5344CB8AC3E}">
        <p14:creationId xmlns:p14="http://schemas.microsoft.com/office/powerpoint/2010/main" val="2284240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1" name="Picture 13">
            <a:extLst>
              <a:ext uri="{FF2B5EF4-FFF2-40B4-BE49-F238E27FC236}">
                <a16:creationId xmlns:a16="http://schemas.microsoft.com/office/drawing/2014/main" id="{BD710C03-2344-4DC2-84E2-902C861BFDB4}"/>
              </a:ext>
            </a:extLst>
          </p:cNvPr>
          <p:cNvPicPr>
            <a:picLocks noChangeAspect="1" noChangeArrowheads="1"/>
          </p:cNvPicPr>
          <p:nvPr/>
        </p:nvPicPr>
        <p:blipFill>
          <a:blip r:embed="rId3" cstate="print"/>
          <a:srcRect/>
          <a:stretch>
            <a:fillRect/>
          </a:stretch>
        </p:blipFill>
        <p:spPr bwMode="auto">
          <a:xfrm>
            <a:off x="1687162" y="2759637"/>
            <a:ext cx="4804766" cy="3822987"/>
          </a:xfrm>
          <a:prstGeom prst="rect">
            <a:avLst/>
          </a:prstGeom>
          <a:noFill/>
          <a:ln w="9525">
            <a:noFill/>
            <a:miter lim="800000"/>
            <a:headEnd/>
            <a:tailEnd/>
          </a:ln>
          <a:effectLst/>
        </p:spPr>
      </p:pic>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163869"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Rectangle learning: </a:t>
            </a:r>
            <a:endParaRPr lang="en-US" sz="2600" dirty="0">
              <a:solidFill>
                <a:srgbClr val="000000"/>
              </a:solidFill>
            </a:endParaRPr>
          </a:p>
          <a:p>
            <a:pPr marL="960120" lvl="1" indent="-457200">
              <a:spcBef>
                <a:spcPts val="0"/>
              </a:spcBef>
              <a:buClr>
                <a:srgbClr val="000000"/>
              </a:buClr>
              <a:buSzPts val="2240"/>
            </a:pPr>
            <a:r>
              <a:rPr lang="en-US" sz="2600" dirty="0">
                <a:solidFill>
                  <a:srgbClr val="000000"/>
                </a:solidFill>
              </a:rPr>
              <a:t>Assume that </a:t>
            </a:r>
            <a:r>
              <a:rPr lang="en-US" sz="2600" i="1" dirty="0">
                <a:solidFill>
                  <a:srgbClr val="000000"/>
                </a:solidFill>
              </a:rPr>
              <a:t>h</a:t>
            </a:r>
            <a:r>
              <a:rPr lang="en-US" sz="2600" dirty="0">
                <a:solidFill>
                  <a:srgbClr val="000000"/>
                </a:solidFill>
              </a:rPr>
              <a:t> is given: what is the Error of</a:t>
            </a:r>
            <a:r>
              <a:rPr lang="en-US" sz="2600" i="1" dirty="0">
                <a:solidFill>
                  <a:srgbClr val="000000"/>
                </a:solidFill>
              </a:rPr>
              <a:t> h </a:t>
            </a:r>
            <a:r>
              <a:rPr lang="en-US" sz="2600" dirty="0">
                <a:solidFill>
                  <a:srgbClr val="000000"/>
                </a:solidFill>
              </a:rPr>
              <a:t>on </a:t>
            </a:r>
            <a:r>
              <a:rPr lang="tr-TR" sz="2800" dirty="0">
                <a:latin typeface="Lucida Calligraphy" pitchFamily="66" charset="0"/>
              </a:rPr>
              <a:t>H</a:t>
            </a:r>
            <a:r>
              <a:rPr lang="fr-FR" sz="2800" dirty="0">
                <a:latin typeface="Lucida Calligraphy" pitchFamily="66" charset="0"/>
              </a:rPr>
              <a:t>?</a:t>
            </a: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mc:AlternateContent xmlns:mc="http://schemas.openxmlformats.org/markup-compatibility/2006" xmlns:a14="http://schemas.microsoft.com/office/drawing/2010/main">
        <mc:Choice Requires="a14">
          <p:sp>
            <p:nvSpPr>
              <p:cNvPr id="6" name="Object 24">
                <a:extLst>
                  <a:ext uri="{FF2B5EF4-FFF2-40B4-BE49-F238E27FC236}">
                    <a16:creationId xmlns:a16="http://schemas.microsoft.com/office/drawing/2014/main" id="{F2A923BB-C1D6-4BC5-9A06-D6BE8968D828}"/>
                  </a:ext>
                </a:extLst>
              </p:cNvPr>
              <p:cNvSpPr txBox="1"/>
              <p:nvPr/>
            </p:nvSpPr>
            <p:spPr bwMode="auto">
              <a:xfrm>
                <a:off x="7070408" y="4068287"/>
                <a:ext cx="3759602" cy="92758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en-US" sz="2000" i="1">
                          <a:solidFill>
                            <a:srgbClr val="000000"/>
                          </a:solidFill>
                          <a:latin typeface="Cambria Math" panose="02040503050406030204" pitchFamily="18" charset="0"/>
                        </a:rPr>
                        <m:t>h</m:t>
                      </m:r>
                      <m:r>
                        <a:rPr lang="en-US" sz="2000" i="1">
                          <a:solidFill>
                            <a:srgbClr val="000000"/>
                          </a:solidFill>
                          <a:latin typeface="Cambria Math" panose="02040503050406030204" pitchFamily="18" charset="0"/>
                        </a:rPr>
                        <m:t>(</m:t>
                      </m:r>
                      <m:r>
                        <a:rPr lang="en-US" sz="2000" i="1">
                          <a:solidFill>
                            <a:srgbClr val="000000"/>
                          </a:solidFill>
                          <a:latin typeface="Cambria Math" panose="02040503050406030204" pitchFamily="18" charset="0"/>
                        </a:rPr>
                        <m:t>𝐱</m:t>
                      </m:r>
                      <m:r>
                        <a:rPr lang="en-US" sz="2000" i="1">
                          <a:solidFill>
                            <a:srgbClr val="000000"/>
                          </a:solidFill>
                          <a:latin typeface="Cambria Math" panose="02040503050406030204" pitchFamily="18" charset="0"/>
                        </a:rPr>
                        <m:t>)=</m:t>
                      </m:r>
                      <m:d>
                        <m:dPr>
                          <m:begChr m:val="{"/>
                          <m:endChr m:val=""/>
                          <m:ctrlPr>
                            <a:rPr lang="en-US" sz="2000" i="1">
                              <a:solidFill>
                                <a:srgbClr val="000000"/>
                              </a:solidFill>
                              <a:latin typeface="Cambria Math" panose="02040503050406030204" pitchFamily="18" charset="0"/>
                            </a:rPr>
                          </m:ctrlPr>
                        </m:dPr>
                        <m:e>
                          <m:m>
                            <m:mPr>
                              <m:plcHide m:val="on"/>
                              <m:mcs>
                                <m:mc>
                                  <m:mcPr>
                                    <m:count m:val="1"/>
                                    <m:mcJc m:val="center"/>
                                  </m:mcPr>
                                </m:mc>
                              </m:mcs>
                              <m:ctrlPr>
                                <a:rPr lang="en-US" sz="2000" i="1">
                                  <a:solidFill>
                                    <a:srgbClr val="000000"/>
                                  </a:solidFill>
                                  <a:latin typeface="Cambria Math" panose="02040503050406030204" pitchFamily="18" charset="0"/>
                                </a:rPr>
                              </m:ctrlPr>
                            </m:mPr>
                            <m:mr>
                              <m:e>
                                <m:r>
                                  <a:rPr lang="en-US" sz="2000" i="1">
                                    <a:solidFill>
                                      <a:srgbClr val="000000"/>
                                    </a:solidFill>
                                    <a:latin typeface="Cambria Math" panose="02040503050406030204" pitchFamily="18" charset="0"/>
                                  </a:rPr>
                                  <m:t>1</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if</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h</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says</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𝐱</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is</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positive</m:t>
                                </m:r>
                              </m:e>
                            </m:mr>
                            <m:mr>
                              <m:e>
                                <m:r>
                                  <a:rPr lang="en-US" sz="2000" i="1">
                                    <a:solidFill>
                                      <a:srgbClr val="000000"/>
                                    </a:solidFill>
                                    <a:latin typeface="Cambria Math" panose="02040503050406030204" pitchFamily="18" charset="0"/>
                                  </a:rPr>
                                  <m:t>0</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if</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h</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says</m:t>
                                </m:r>
                                <m:r>
                                  <m:rPr>
                                    <m:nor/>
                                  </m:rPr>
                                  <a:rPr lang="en-US" sz="2000" i="0">
                                    <a:solidFill>
                                      <a:srgbClr val="000000"/>
                                    </a:solidFill>
                                    <a:latin typeface="Cambria Math" panose="02040503050406030204" pitchFamily="18" charset="0"/>
                                  </a:rPr>
                                  <m:t> </m:t>
                                </m:r>
                                <m:r>
                                  <a:rPr lang="en-US" sz="2000" i="1">
                                    <a:solidFill>
                                      <a:srgbClr val="000000"/>
                                    </a:solidFill>
                                    <a:latin typeface="Cambria Math" panose="02040503050406030204" pitchFamily="18" charset="0"/>
                                  </a:rPr>
                                  <m:t>𝐱</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is</m:t>
                                </m:r>
                                <m:r>
                                  <m:rPr>
                                    <m:nor/>
                                  </m:rPr>
                                  <a:rPr lang="en-US" sz="2000" i="0">
                                    <a:solidFill>
                                      <a:srgbClr val="000000"/>
                                    </a:solidFill>
                                    <a:latin typeface="Cambria Math" panose="02040503050406030204" pitchFamily="18" charset="0"/>
                                  </a:rPr>
                                  <m:t> </m:t>
                                </m:r>
                                <m:r>
                                  <m:rPr>
                                    <m:nor/>
                                  </m:rPr>
                                  <a:rPr lang="en-US" sz="2000" i="0">
                                    <a:solidFill>
                                      <a:srgbClr val="000000"/>
                                    </a:solidFill>
                                    <a:latin typeface="Cambria Math" panose="02040503050406030204" pitchFamily="18" charset="0"/>
                                  </a:rPr>
                                  <m:t>negative</m:t>
                                </m:r>
                              </m:e>
                            </m:mr>
                          </m:m>
                        </m:e>
                      </m:d>
                    </m:oMath>
                  </m:oMathPara>
                </a14:m>
                <a:endParaRPr lang="en-US" sz="1600" dirty="0"/>
              </a:p>
            </p:txBody>
          </p:sp>
        </mc:Choice>
        <mc:Fallback xmlns="">
          <p:sp>
            <p:nvSpPr>
              <p:cNvPr id="6" name="Object 24">
                <a:extLst>
                  <a:ext uri="{FF2B5EF4-FFF2-40B4-BE49-F238E27FC236}">
                    <a16:creationId xmlns:a16="http://schemas.microsoft.com/office/drawing/2014/main" id="{F2A923BB-C1D6-4BC5-9A06-D6BE8968D828}"/>
                  </a:ext>
                </a:extLst>
              </p:cNvPr>
              <p:cNvSpPr txBox="1">
                <a:spLocks noRot="1" noChangeAspect="1" noMove="1" noResize="1" noEditPoints="1" noAdjustHandles="1" noChangeArrowheads="1" noChangeShapeType="1" noTextEdit="1"/>
              </p:cNvSpPr>
              <p:nvPr/>
            </p:nvSpPr>
            <p:spPr bwMode="auto">
              <a:xfrm>
                <a:off x="7070408" y="4068287"/>
                <a:ext cx="3759602" cy="927583"/>
              </a:xfrm>
              <a:prstGeom prst="rect">
                <a:avLst/>
              </a:prstGeom>
              <a:blipFill>
                <a:blip r:embed="rId4"/>
                <a:stretch>
                  <a:fillRect/>
                </a:stretch>
              </a:blipFill>
            </p:spPr>
            <p:txBody>
              <a:bodyPr/>
              <a:lstStyle/>
              <a:p>
                <a:r>
                  <a:rPr lang="en-US">
                    <a:noFill/>
                  </a:rPr>
                  <a:t> </a:t>
                </a:r>
              </a:p>
            </p:txBody>
          </p:sp>
        </mc:Fallback>
      </mc:AlternateContent>
      <p:cxnSp>
        <p:nvCxnSpPr>
          <p:cNvPr id="13" name="Connecteur droit avec flèche 12">
            <a:extLst>
              <a:ext uri="{FF2B5EF4-FFF2-40B4-BE49-F238E27FC236}">
                <a16:creationId xmlns:a16="http://schemas.microsoft.com/office/drawing/2014/main" id="{9861E9F9-4050-4131-9496-99F45D0C3C30}"/>
              </a:ext>
            </a:extLst>
          </p:cNvPr>
          <p:cNvCxnSpPr>
            <a:cxnSpLocks/>
          </p:cNvCxnSpPr>
          <p:nvPr/>
        </p:nvCxnSpPr>
        <p:spPr>
          <a:xfrm flipH="1">
            <a:off x="4511040" y="4438174"/>
            <a:ext cx="217519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4" name="Object 26">
                <a:extLst>
                  <a:ext uri="{FF2B5EF4-FFF2-40B4-BE49-F238E27FC236}">
                    <a16:creationId xmlns:a16="http://schemas.microsoft.com/office/drawing/2014/main" id="{93ED142A-B7F5-454F-AAB5-DF4AE3103952}"/>
                  </a:ext>
                </a:extLst>
              </p:cNvPr>
              <p:cNvSpPr txBox="1"/>
              <p:nvPr/>
            </p:nvSpPr>
            <p:spPr bwMode="auto">
              <a:xfrm>
                <a:off x="6491928" y="5087309"/>
                <a:ext cx="4018948" cy="1138429"/>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US" sz="2400" i="1" smtClean="0">
                          <a:solidFill>
                            <a:srgbClr val="000000"/>
                          </a:solidFill>
                          <a:latin typeface="Cambria Math" panose="02040503050406030204" pitchFamily="18" charset="0"/>
                        </a:rPr>
                        <m:t>𝐸</m:t>
                      </m:r>
                      <m:r>
                        <a:rPr lang="en-US" sz="2400" i="1" smtClean="0">
                          <a:solidFill>
                            <a:srgbClr val="000000"/>
                          </a:solidFill>
                          <a:latin typeface="Cambria Math" panose="02040503050406030204" pitchFamily="18" charset="0"/>
                        </a:rPr>
                        <m:t>(</m:t>
                      </m:r>
                      <m:r>
                        <a:rPr lang="en-US" sz="2400" i="1" smtClean="0">
                          <a:solidFill>
                            <a:srgbClr val="000000"/>
                          </a:solidFill>
                          <a:latin typeface="Cambria Math" panose="02040503050406030204" pitchFamily="18" charset="0"/>
                        </a:rPr>
                        <m:t>h</m:t>
                      </m:r>
                      <m:r>
                        <a:rPr lang="en-US" sz="2400" i="1" smtClean="0">
                          <a:solidFill>
                            <a:srgbClr val="000000"/>
                          </a:solidFill>
                          <a:latin typeface="Cambria Math" panose="02040503050406030204" pitchFamily="18" charset="0"/>
                        </a:rPr>
                        <m:t>|</m:t>
                      </m:r>
                      <m:r>
                        <a:rPr lang="fr-FR" sz="2400" b="0" i="1" smtClean="0">
                          <a:solidFill>
                            <a:srgbClr val="000000"/>
                          </a:solidFill>
                          <a:latin typeface="Cambria Math" panose="02040503050406030204" pitchFamily="18" charset="0"/>
                        </a:rPr>
                        <m:t>𝐷</m:t>
                      </m:r>
                      <m:r>
                        <a:rPr lang="en-US" sz="2400" i="1">
                          <a:solidFill>
                            <a:srgbClr val="000000"/>
                          </a:solidFill>
                          <a:latin typeface="Cambria Math" panose="02040503050406030204" pitchFamily="18" charset="0"/>
                        </a:rPr>
                        <m:t>)=</m:t>
                      </m:r>
                      <m:nary>
                        <m:naryPr>
                          <m:chr m:val="∑"/>
                          <m:ctrlPr>
                            <a:rPr lang="en-US" sz="2400" i="1">
                              <a:solidFill>
                                <a:srgbClr val="000000"/>
                              </a:solidFill>
                              <a:latin typeface="Cambria Math" panose="02040503050406030204" pitchFamily="18" charset="0"/>
                            </a:rPr>
                          </m:ctrlPr>
                        </m:naryPr>
                        <m:sub>
                          <m:r>
                            <a:rPr lang="en-US" sz="2400" i="1">
                              <a:solidFill>
                                <a:srgbClr val="000000"/>
                              </a:solidFill>
                              <a:latin typeface="Cambria Math" panose="02040503050406030204" pitchFamily="18" charset="0"/>
                            </a:rPr>
                            <m:t>𝑡</m:t>
                          </m:r>
                          <m:r>
                            <a:rPr lang="en-US" sz="2400" i="1">
                              <a:solidFill>
                                <a:srgbClr val="000000"/>
                              </a:solidFill>
                              <a:latin typeface="Cambria Math" panose="02040503050406030204" pitchFamily="18" charset="0"/>
                            </a:rPr>
                            <m:t>=1</m:t>
                          </m:r>
                        </m:sub>
                        <m:sup>
                          <m:r>
                            <a:rPr lang="en-US" sz="2400" i="1">
                              <a:solidFill>
                                <a:srgbClr val="000000"/>
                              </a:solidFill>
                              <a:latin typeface="Cambria Math" panose="02040503050406030204" pitchFamily="18" charset="0"/>
                            </a:rPr>
                            <m:t>𝑁</m:t>
                          </m:r>
                        </m:sup>
                        <m:e>
                          <m:r>
                            <a:rPr lang="en-US" sz="2400" i="1">
                              <a:solidFill>
                                <a:srgbClr val="000000"/>
                              </a:solidFill>
                              <a:latin typeface="Cambria Math" panose="02040503050406030204" pitchFamily="18" charset="0"/>
                            </a:rPr>
                            <m:t>1</m:t>
                          </m:r>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h</m:t>
                              </m:r>
                              <m:d>
                                <m:dPr>
                                  <m:ctrlPr>
                                    <a:rPr lang="en-US" sz="2400" i="1">
                                      <a:solidFill>
                                        <a:srgbClr val="000000"/>
                                      </a:solidFill>
                                      <a:latin typeface="Cambria Math" panose="02040503050406030204" pitchFamily="18" charset="0"/>
                                    </a:rPr>
                                  </m:ctrlPr>
                                </m:dPr>
                                <m:e>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𝐱</m:t>
                                      </m:r>
                                    </m:e>
                                    <m:sup>
                                      <m:r>
                                        <a:rPr lang="en-US" sz="2400" i="1">
                                          <a:solidFill>
                                            <a:srgbClr val="000000"/>
                                          </a:solidFill>
                                          <a:latin typeface="Cambria Math" panose="02040503050406030204" pitchFamily="18" charset="0"/>
                                        </a:rPr>
                                        <m:t>𝑡</m:t>
                                      </m:r>
                                    </m:sup>
                                  </m:sSup>
                                </m:e>
                              </m:d>
                              <m:r>
                                <a:rPr lang="en-US" sz="2400" i="1">
                                  <a:solidFill>
                                    <a:srgbClr val="000000"/>
                                  </a:solidFill>
                                  <a:latin typeface="Cambria Math" panose="02040503050406030204" pitchFamily="18" charset="0"/>
                                </a:rPr>
                                <m:t>≠</m:t>
                              </m:r>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𝑟</m:t>
                                  </m:r>
                                </m:e>
                                <m:sup>
                                  <m:r>
                                    <a:rPr lang="en-US" sz="2400" i="1">
                                      <a:solidFill>
                                        <a:srgbClr val="000000"/>
                                      </a:solidFill>
                                      <a:latin typeface="Cambria Math" panose="02040503050406030204" pitchFamily="18" charset="0"/>
                                    </a:rPr>
                                    <m:t>𝑡</m:t>
                                  </m:r>
                                </m:sup>
                              </m:sSup>
                            </m:e>
                          </m:d>
                        </m:e>
                      </m:nary>
                    </m:oMath>
                  </m:oMathPara>
                </a14:m>
                <a:endParaRPr lang="en-US" sz="1600" dirty="0"/>
              </a:p>
            </p:txBody>
          </p:sp>
        </mc:Choice>
        <mc:Fallback xmlns="">
          <p:sp>
            <p:nvSpPr>
              <p:cNvPr id="14" name="Object 26">
                <a:extLst>
                  <a:ext uri="{FF2B5EF4-FFF2-40B4-BE49-F238E27FC236}">
                    <a16:creationId xmlns:a16="http://schemas.microsoft.com/office/drawing/2014/main" id="{93ED142A-B7F5-454F-AAB5-DF4AE3103952}"/>
                  </a:ext>
                </a:extLst>
              </p:cNvPr>
              <p:cNvSpPr txBox="1">
                <a:spLocks noRot="1" noChangeAspect="1" noMove="1" noResize="1" noEditPoints="1" noAdjustHandles="1" noChangeArrowheads="1" noChangeShapeType="1" noTextEdit="1"/>
              </p:cNvSpPr>
              <p:nvPr/>
            </p:nvSpPr>
            <p:spPr bwMode="auto">
              <a:xfrm>
                <a:off x="6491928" y="5087309"/>
                <a:ext cx="4018948" cy="11384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27">
                <a:extLst>
                  <a:ext uri="{FF2B5EF4-FFF2-40B4-BE49-F238E27FC236}">
                    <a16:creationId xmlns:a16="http://schemas.microsoft.com/office/drawing/2014/main" id="{FFE40433-16A6-47D7-98CF-AAE177C8D4E2}"/>
                  </a:ext>
                </a:extLst>
              </p:cNvPr>
              <p:cNvSpPr txBox="1"/>
              <p:nvPr/>
            </p:nvSpPr>
            <p:spPr bwMode="auto">
              <a:xfrm>
                <a:off x="7380060" y="3005533"/>
                <a:ext cx="2292259" cy="641907"/>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fr-FR" sz="2000" b="0" i="1" smtClean="0">
                          <a:solidFill>
                            <a:srgbClr val="000000"/>
                          </a:solidFill>
                          <a:latin typeface="Cambria Math" panose="02040503050406030204" pitchFamily="18" charset="0"/>
                        </a:rPr>
                        <m:t>𝐷</m:t>
                      </m:r>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𝐱</m:t>
                          </m:r>
                        </m:e>
                        <m:sup>
                          <m:r>
                            <a:rPr lang="en-US" sz="2000" i="1">
                              <a:solidFill>
                                <a:srgbClr val="000000"/>
                              </a:solidFill>
                              <a:latin typeface="Cambria Math" panose="02040503050406030204" pitchFamily="18" charset="0"/>
                            </a:rPr>
                            <m:t>𝑡</m:t>
                          </m:r>
                        </m:sup>
                      </m:sSup>
                      <m:r>
                        <a:rPr lang="en-US" sz="2000" i="1">
                          <a:solidFill>
                            <a:srgbClr val="000000"/>
                          </a:solidFill>
                          <a:latin typeface="Cambria Math" panose="02040503050406030204" pitchFamily="18" charset="0"/>
                        </a:rPr>
                        <m:t>,</m:t>
                      </m:r>
                      <m:sSup>
                        <m:sSupPr>
                          <m:ctrlPr>
                            <a:rPr lang="en-US" sz="2000" i="1">
                              <a:solidFill>
                                <a:srgbClr val="000000"/>
                              </a:solidFill>
                              <a:latin typeface="Cambria Math" panose="02040503050406030204" pitchFamily="18" charset="0"/>
                            </a:rPr>
                          </m:ctrlPr>
                        </m:sSupPr>
                        <m:e>
                          <m:r>
                            <a:rPr lang="en-US" sz="2000" i="1">
                              <a:solidFill>
                                <a:srgbClr val="000000"/>
                              </a:solidFill>
                              <a:latin typeface="Cambria Math" panose="02040503050406030204" pitchFamily="18" charset="0"/>
                            </a:rPr>
                            <m:t>𝑟</m:t>
                          </m:r>
                        </m:e>
                        <m:sup>
                          <m:r>
                            <a:rPr lang="en-US" sz="2000" i="1">
                              <a:solidFill>
                                <a:srgbClr val="000000"/>
                              </a:solidFill>
                              <a:latin typeface="Cambria Math" panose="02040503050406030204" pitchFamily="18" charset="0"/>
                            </a:rPr>
                            <m:t>𝑡</m:t>
                          </m:r>
                        </m:sup>
                      </m:sSup>
                      <m:sSubSup>
                        <m:sSubSupPr>
                          <m:ctrlPr>
                            <a:rPr lang="en-US" sz="2000" i="1">
                              <a:solidFill>
                                <a:srgbClr val="000000"/>
                              </a:solidFill>
                              <a:latin typeface="Cambria Math" panose="02040503050406030204" pitchFamily="18" charset="0"/>
                            </a:rPr>
                          </m:ctrlPr>
                        </m:sSubSupPr>
                        <m:e>
                          <m:r>
                            <a:rPr lang="en-US" sz="2000" i="1">
                              <a:solidFill>
                                <a:srgbClr val="000000"/>
                              </a:solidFill>
                              <a:latin typeface="Cambria Math" panose="02040503050406030204" pitchFamily="18" charset="0"/>
                            </a:rPr>
                            <m:t>}</m:t>
                          </m:r>
                        </m:e>
                        <m:sub>
                          <m:r>
                            <a:rPr lang="en-US" sz="2000" i="1">
                              <a:solidFill>
                                <a:srgbClr val="000000"/>
                              </a:solidFill>
                              <a:latin typeface="Cambria Math" panose="02040503050406030204" pitchFamily="18" charset="0"/>
                            </a:rPr>
                            <m:t>𝑡</m:t>
                          </m:r>
                          <m:r>
                            <a:rPr lang="en-US" sz="2000" i="1">
                              <a:solidFill>
                                <a:srgbClr val="000000"/>
                              </a:solidFill>
                              <a:latin typeface="Cambria Math" panose="02040503050406030204" pitchFamily="18" charset="0"/>
                            </a:rPr>
                            <m:t>=1</m:t>
                          </m:r>
                        </m:sub>
                        <m:sup>
                          <m:r>
                            <a:rPr lang="en-US" sz="2000" i="1">
                              <a:solidFill>
                                <a:srgbClr val="000000"/>
                              </a:solidFill>
                              <a:latin typeface="Cambria Math" panose="02040503050406030204" pitchFamily="18" charset="0"/>
                            </a:rPr>
                            <m:t>𝑁</m:t>
                          </m:r>
                        </m:sup>
                      </m:sSubSup>
                      <m:r>
                        <m:rPr>
                          <m:nor/>
                        </m:rPr>
                        <a:rPr lang="en-US" sz="1600"/>
                        <m:t> </m:t>
                      </m:r>
                      <m:r>
                        <m:rPr>
                          <m:nor/>
                        </m:rPr>
                        <a:rPr lang="en-US" sz="1600" b="1"/>
                        <m:t>⊂</m:t>
                      </m:r>
                      <m:r>
                        <a:rPr lang="fr-FR" sz="1600" b="0" i="1" smtClean="0">
                          <a:latin typeface="Cambria Math" panose="02040503050406030204" pitchFamily="18" charset="0"/>
                        </a:rPr>
                        <m:t> </m:t>
                      </m:r>
                      <m:r>
                        <a:rPr lang="fr-FR" sz="2000" b="0" i="1" smtClean="0">
                          <a:solidFill>
                            <a:srgbClr val="000000"/>
                          </a:solidFill>
                          <a:latin typeface="Cambria Math" panose="02040503050406030204" pitchFamily="18" charset="0"/>
                        </a:rPr>
                        <m:t>𝑋</m:t>
                      </m:r>
                    </m:oMath>
                  </m:oMathPara>
                </a14:m>
                <a:endParaRPr lang="en-US" sz="1600" dirty="0"/>
              </a:p>
            </p:txBody>
          </p:sp>
        </mc:Choice>
        <mc:Fallback xmlns="">
          <p:sp>
            <p:nvSpPr>
              <p:cNvPr id="17" name="Object 27">
                <a:extLst>
                  <a:ext uri="{FF2B5EF4-FFF2-40B4-BE49-F238E27FC236}">
                    <a16:creationId xmlns:a16="http://schemas.microsoft.com/office/drawing/2014/main" id="{FFE40433-16A6-47D7-98CF-AAE177C8D4E2}"/>
                  </a:ext>
                </a:extLst>
              </p:cNvPr>
              <p:cNvSpPr txBox="1">
                <a:spLocks noRot="1" noChangeAspect="1" noMove="1" noResize="1" noEditPoints="1" noAdjustHandles="1" noChangeArrowheads="1" noChangeShapeType="1" noTextEdit="1"/>
              </p:cNvSpPr>
              <p:nvPr/>
            </p:nvSpPr>
            <p:spPr bwMode="auto">
              <a:xfrm>
                <a:off x="7380060" y="3005533"/>
                <a:ext cx="2292259" cy="64190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649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err="1"/>
              <a:t>Why</a:t>
            </a:r>
            <a:r>
              <a:rPr lang="fr-FR" dirty="0"/>
              <a:t> </a:t>
            </a:r>
            <a:r>
              <a:rPr lang="fr-FR" dirty="0" err="1"/>
              <a:t>learning</a:t>
            </a:r>
            <a:endParaRPr dirty="0"/>
          </a:p>
        </p:txBody>
      </p:sp>
      <p:sp>
        <p:nvSpPr>
          <p:cNvPr id="161" name="Google Shape;161;p19"/>
          <p:cNvSpPr txBox="1">
            <a:spLocks noGrp="1"/>
          </p:cNvSpPr>
          <p:nvPr>
            <p:ph type="body" idx="1"/>
          </p:nvPr>
        </p:nvSpPr>
        <p:spPr>
          <a:xfrm>
            <a:off x="559558" y="1743496"/>
            <a:ext cx="11163869" cy="4625220"/>
          </a:xfrm>
          <a:prstGeom prst="rect">
            <a:avLst/>
          </a:prstGeom>
          <a:noFill/>
          <a:ln>
            <a:noFill/>
          </a:ln>
        </p:spPr>
        <p:txBody>
          <a:bodyPr spcFirstLastPara="1" wrap="square" lIns="91425" tIns="45700" rIns="91425" bIns="45700" anchor="t" anchorCtr="0">
            <a:noAutofit/>
          </a:bodyPr>
          <a:lstStyle/>
          <a:p>
            <a:r>
              <a:rPr lang="tr-TR" altLang="en-US" sz="2800" dirty="0"/>
              <a:t>Machine learning is programming computers to optimize a performance criterion using example data or past experience</a:t>
            </a:r>
            <a:r>
              <a:rPr lang="fr-FR" altLang="en-US" sz="2800" dirty="0"/>
              <a:t> </a:t>
            </a:r>
          </a:p>
          <a:p>
            <a:pPr lvl="1">
              <a:lnSpc>
                <a:spcPct val="150000"/>
              </a:lnSpc>
            </a:pPr>
            <a:r>
              <a:rPr lang="tr-TR" altLang="en-US" sz="2800" dirty="0"/>
              <a:t>Learning general models from a data of particular examples</a:t>
            </a:r>
            <a:endParaRPr lang="fr-FR" altLang="en-US" sz="2800" dirty="0"/>
          </a:p>
          <a:p>
            <a:pPr lvl="1">
              <a:lnSpc>
                <a:spcPct val="150000"/>
              </a:lnSpc>
            </a:pPr>
            <a:r>
              <a:rPr lang="tr-TR" altLang="en-US" sz="2800" dirty="0"/>
              <a:t>Build a model that is </a:t>
            </a:r>
            <a:r>
              <a:rPr lang="tr-TR" altLang="en-US" sz="2800" i="1" dirty="0">
                <a:solidFill>
                  <a:schemeClr val="bg2"/>
                </a:solidFill>
              </a:rPr>
              <a:t>a good and useful approximation</a:t>
            </a:r>
            <a:r>
              <a:rPr lang="tr-TR" altLang="en-US" sz="2800" dirty="0"/>
              <a:t> to the data.</a:t>
            </a:r>
            <a:r>
              <a:rPr lang="tr-TR" altLang="en-US" sz="2800" i="1" dirty="0"/>
              <a:t> </a:t>
            </a:r>
            <a:r>
              <a:rPr lang="tr-TR" altLang="en-US" sz="2800" dirty="0"/>
              <a:t>  </a:t>
            </a:r>
          </a:p>
          <a:p>
            <a:pPr eaLnBrk="1" hangingPunct="1"/>
            <a:endParaRPr lang="fr-FR" altLang="en-US" sz="2800" dirty="0"/>
          </a:p>
          <a:p>
            <a:pPr eaLnBrk="1" hangingPunct="1"/>
            <a:r>
              <a:rPr lang="tr-TR" altLang="en-US" sz="2800" dirty="0"/>
              <a:t>Data is cheap and abundant (data warehouses, data marts); knowledge is expensive and scarce. </a:t>
            </a:r>
            <a:endParaRPr lang="fr-FR" altLang="en-US" sz="2800" dirty="0"/>
          </a:p>
        </p:txBody>
      </p:sp>
      <p:sp>
        <p:nvSpPr>
          <p:cNvPr id="162" name="Google Shape;162;p19"/>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Tree>
    <p:extLst>
      <p:ext uri="{BB962C8B-B14F-4D97-AF65-F5344CB8AC3E}">
        <p14:creationId xmlns:p14="http://schemas.microsoft.com/office/powerpoint/2010/main" val="371940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26" name="Picture 4">
            <a:extLst>
              <a:ext uri="{FF2B5EF4-FFF2-40B4-BE49-F238E27FC236}">
                <a16:creationId xmlns:a16="http://schemas.microsoft.com/office/drawing/2014/main" id="{6F000201-8F5E-488E-87D5-519800FC7C3E}"/>
              </a:ext>
            </a:extLst>
          </p:cNvPr>
          <p:cNvPicPr>
            <a:picLocks noChangeAspect="1" noChangeArrowheads="1"/>
          </p:cNvPicPr>
          <p:nvPr/>
        </p:nvPicPr>
        <p:blipFill>
          <a:blip r:embed="rId3" cstate="print"/>
          <a:srcRect/>
          <a:stretch>
            <a:fillRect/>
          </a:stretch>
        </p:blipFill>
        <p:spPr bwMode="auto">
          <a:xfrm>
            <a:off x="1960177" y="2814516"/>
            <a:ext cx="4037258" cy="3768107"/>
          </a:xfrm>
          <a:prstGeom prst="rect">
            <a:avLst/>
          </a:prstGeom>
          <a:noFill/>
          <a:ln w="9525">
            <a:noFill/>
            <a:miter lim="800000"/>
            <a:headEnd/>
            <a:tailEnd/>
          </a:ln>
          <a:effectLst/>
        </p:spPr>
      </p:pic>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Rectangle learning: </a:t>
            </a:r>
            <a:endParaRPr lang="en-US" sz="2600" dirty="0">
              <a:solidFill>
                <a:srgbClr val="000000"/>
              </a:solidFill>
            </a:endParaRPr>
          </a:p>
          <a:p>
            <a:pPr marL="960120" lvl="1" indent="-457200">
              <a:spcBef>
                <a:spcPts val="0"/>
              </a:spcBef>
              <a:buClr>
                <a:srgbClr val="000000"/>
              </a:buClr>
              <a:buSzPts val="2240"/>
            </a:pPr>
            <a:r>
              <a:rPr lang="en-US" sz="2400" dirty="0">
                <a:solidFill>
                  <a:srgbClr val="000000"/>
                </a:solidFill>
              </a:rPr>
              <a:t>The version space (VS) with the respect to a hypothesis space </a:t>
            </a:r>
            <a:r>
              <a:rPr lang="tr-TR" sz="2400" dirty="0">
                <a:latin typeface="Lucida Calligraphy" pitchFamily="66" charset="0"/>
              </a:rPr>
              <a:t>H</a:t>
            </a:r>
            <a:r>
              <a:rPr lang="fr-FR" sz="2400" dirty="0">
                <a:latin typeface="Lucida Calligraphy" pitchFamily="66" charset="0"/>
              </a:rPr>
              <a:t> </a:t>
            </a:r>
            <a:r>
              <a:rPr lang="fr-FR" sz="2400" dirty="0">
                <a:latin typeface="Corbel" panose="020B0503020204020204" pitchFamily="34" charset="0"/>
              </a:rPr>
              <a:t>and the training set D </a:t>
            </a:r>
            <a:r>
              <a:rPr lang="fr-FR" sz="2400" dirty="0" err="1">
                <a:latin typeface="Corbel" panose="020B0503020204020204" pitchFamily="34" charset="0"/>
              </a:rPr>
              <a:t>is</a:t>
            </a:r>
            <a:r>
              <a:rPr lang="fr-FR" sz="2400" dirty="0">
                <a:latin typeface="Corbel" panose="020B0503020204020204" pitchFamily="34" charset="0"/>
              </a:rPr>
              <a:t> the </a:t>
            </a:r>
            <a:r>
              <a:rPr lang="fr-FR" sz="2400" dirty="0" err="1">
                <a:latin typeface="Corbel" panose="020B0503020204020204" pitchFamily="34" charset="0"/>
              </a:rPr>
              <a:t>subset</a:t>
            </a:r>
            <a:r>
              <a:rPr lang="fr-FR" sz="2400" dirty="0">
                <a:latin typeface="Corbel" panose="020B0503020204020204" pitchFamily="34" charset="0"/>
              </a:rPr>
              <a:t> of </a:t>
            </a:r>
            <a:r>
              <a:rPr lang="fr-FR" sz="2400" dirty="0" err="1">
                <a:latin typeface="Corbel" panose="020B0503020204020204" pitchFamily="34" charset="0"/>
              </a:rPr>
              <a:t>hypothesis</a:t>
            </a:r>
            <a:r>
              <a:rPr lang="fr-FR" sz="2400" dirty="0">
                <a:latin typeface="Corbel" panose="020B0503020204020204" pitchFamily="34" charset="0"/>
              </a:rPr>
              <a:t> </a:t>
            </a:r>
            <a:r>
              <a:rPr lang="fr-FR" sz="2400" dirty="0" err="1">
                <a:latin typeface="Corbel" panose="020B0503020204020204" pitchFamily="34" charset="0"/>
              </a:rPr>
              <a:t>from</a:t>
            </a:r>
            <a:r>
              <a:rPr lang="fr-FR" sz="2400" dirty="0">
                <a:latin typeface="Corbel" panose="020B0503020204020204" pitchFamily="34" charset="0"/>
              </a:rPr>
              <a:t> </a:t>
            </a:r>
            <a:r>
              <a:rPr lang="tr-TR" sz="2400" dirty="0">
                <a:latin typeface="Lucida Calligraphy" pitchFamily="66" charset="0"/>
              </a:rPr>
              <a:t>H</a:t>
            </a:r>
            <a:r>
              <a:rPr lang="fr-FR" sz="2400" dirty="0">
                <a:latin typeface="Lucida Calligraphy" pitchFamily="66" charset="0"/>
              </a:rPr>
              <a:t> </a:t>
            </a:r>
            <a:r>
              <a:rPr lang="fr-FR" sz="2400" dirty="0">
                <a:latin typeface="Corbel" panose="020B0503020204020204" pitchFamily="34" charset="0"/>
              </a:rPr>
              <a:t>consistant </a:t>
            </a:r>
            <a:r>
              <a:rPr lang="fr-FR" sz="2400" dirty="0" err="1">
                <a:latin typeface="Corbel" panose="020B0503020204020204" pitchFamily="34" charset="0"/>
              </a:rPr>
              <a:t>with</a:t>
            </a:r>
            <a:r>
              <a:rPr lang="fr-FR" sz="2400" dirty="0">
                <a:latin typeface="Corbel" panose="020B0503020204020204" pitchFamily="34" charset="0"/>
              </a:rPr>
              <a:t> the training set D</a:t>
            </a:r>
            <a:endParaRPr lang="en-US" sz="24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27" name="Line 13">
            <a:extLst>
              <a:ext uri="{FF2B5EF4-FFF2-40B4-BE49-F238E27FC236}">
                <a16:creationId xmlns:a16="http://schemas.microsoft.com/office/drawing/2014/main" id="{A39CDAEE-4E72-4B4B-AF49-74BEEBFE3DF3}"/>
              </a:ext>
            </a:extLst>
          </p:cNvPr>
          <p:cNvSpPr>
            <a:spLocks noChangeShapeType="1"/>
          </p:cNvSpPr>
          <p:nvPr/>
        </p:nvSpPr>
        <p:spPr bwMode="auto">
          <a:xfrm>
            <a:off x="3654334" y="3415090"/>
            <a:ext cx="215900" cy="1079500"/>
          </a:xfrm>
          <a:prstGeom prst="line">
            <a:avLst/>
          </a:prstGeom>
          <a:noFill/>
          <a:ln w="9525">
            <a:solidFill>
              <a:sysClr val="windowText" lastClr="000000"/>
            </a:solidFill>
            <a:round/>
            <a:headEnd/>
            <a:tailEnd type="triangle"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tr-TR" sz="3200" b="0" i="0" u="none" strike="noStrike" kern="1200" cap="none" spc="0" normalizeH="0" baseline="0" noProof="0">
              <a:ln>
                <a:noFill/>
              </a:ln>
              <a:solidFill>
                <a:prstClr val="black"/>
              </a:solidFill>
              <a:effectLst/>
              <a:uLnTx/>
              <a:uFillTx/>
              <a:latin typeface="Palatino Linotype" pitchFamily="18" charset="0"/>
              <a:ea typeface="+mn-ea"/>
              <a:cs typeface="+mn-cs"/>
            </a:endParaRPr>
          </a:p>
        </p:txBody>
      </p:sp>
      <p:sp>
        <p:nvSpPr>
          <p:cNvPr id="28" name="Line 14">
            <a:extLst>
              <a:ext uri="{FF2B5EF4-FFF2-40B4-BE49-F238E27FC236}">
                <a16:creationId xmlns:a16="http://schemas.microsoft.com/office/drawing/2014/main" id="{7C8CB1B8-6BE3-4BC5-87D9-6B17977B79AC}"/>
              </a:ext>
            </a:extLst>
          </p:cNvPr>
          <p:cNvSpPr>
            <a:spLocks noChangeShapeType="1"/>
          </p:cNvSpPr>
          <p:nvPr/>
        </p:nvSpPr>
        <p:spPr bwMode="auto">
          <a:xfrm flipH="1">
            <a:off x="5910898" y="3878580"/>
            <a:ext cx="576262" cy="360363"/>
          </a:xfrm>
          <a:prstGeom prst="line">
            <a:avLst/>
          </a:prstGeom>
          <a:noFill/>
          <a:ln w="9525">
            <a:solidFill>
              <a:sysClr val="windowText" lastClr="000000"/>
            </a:solidFill>
            <a:round/>
            <a:headEnd/>
            <a:tailEnd type="triangle" w="med" len="med"/>
          </a:ln>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tr-TR" sz="3200" b="0" i="0" u="none" strike="noStrike" kern="1200" cap="none" spc="0" normalizeH="0" baseline="0" noProof="0">
              <a:ln>
                <a:noFill/>
              </a:ln>
              <a:solidFill>
                <a:prstClr val="black"/>
              </a:solidFill>
              <a:effectLst/>
              <a:uLnTx/>
              <a:uFillTx/>
              <a:latin typeface="Palatino Linotype" pitchFamily="18" charset="0"/>
              <a:ea typeface="+mn-ea"/>
              <a:cs typeface="+mn-cs"/>
            </a:endParaRPr>
          </a:p>
        </p:txBody>
      </p:sp>
      <p:sp>
        <p:nvSpPr>
          <p:cNvPr id="29" name="Text Box 17">
            <a:extLst>
              <a:ext uri="{FF2B5EF4-FFF2-40B4-BE49-F238E27FC236}">
                <a16:creationId xmlns:a16="http://schemas.microsoft.com/office/drawing/2014/main" id="{6EF5F570-78FA-47C2-B114-76152F139BCD}"/>
              </a:ext>
            </a:extLst>
          </p:cNvPr>
          <p:cNvSpPr txBox="1">
            <a:spLocks noChangeArrowheads="1"/>
          </p:cNvSpPr>
          <p:nvPr/>
        </p:nvSpPr>
        <p:spPr bwMode="auto">
          <a:xfrm>
            <a:off x="3031173" y="3049905"/>
            <a:ext cx="3038011" cy="400110"/>
          </a:xfrm>
          <a:prstGeom prst="rect">
            <a:avLst/>
          </a:prstGeom>
          <a:noFill/>
          <a:ln w="9525">
            <a:noFill/>
            <a:miter lim="800000"/>
            <a:headEnd/>
            <a:tailEnd/>
          </a:ln>
          <a:effectLst/>
        </p:spPr>
        <p:txBody>
          <a:bodyPr wrap="none">
            <a:spAutoFit/>
          </a:bodyPr>
          <a:lstStyle/>
          <a:p>
            <a:pPr fontAlgn="base">
              <a:spcBef>
                <a:spcPct val="0"/>
              </a:spcBef>
              <a:spcAft>
                <a:spcPct val="0"/>
              </a:spcAft>
              <a:buClrTx/>
              <a:buFontTx/>
              <a:buNone/>
            </a:pPr>
            <a:r>
              <a:rPr lang="tr-TR" sz="2000" kern="1200" dirty="0">
                <a:solidFill>
                  <a:prstClr val="black"/>
                </a:solidFill>
                <a:latin typeface="Corbel" panose="020B0503020204020204" pitchFamily="34" charset="0"/>
                <a:ea typeface="+mn-ea"/>
                <a:cs typeface="+mn-cs"/>
              </a:rPr>
              <a:t>most specific hypothesis, </a:t>
            </a:r>
            <a:r>
              <a:rPr lang="tr-TR" sz="2000" i="1" kern="1200" dirty="0">
                <a:solidFill>
                  <a:prstClr val="black"/>
                </a:solidFill>
                <a:latin typeface="Corbel" panose="020B0503020204020204" pitchFamily="34" charset="0"/>
                <a:ea typeface="+mn-ea"/>
                <a:cs typeface="+mn-cs"/>
              </a:rPr>
              <a:t>S</a:t>
            </a:r>
            <a:endParaRPr lang="en-GB" sz="2000" i="1" kern="1200" dirty="0">
              <a:solidFill>
                <a:prstClr val="black"/>
              </a:solidFill>
              <a:latin typeface="Corbel" panose="020B0503020204020204" pitchFamily="34" charset="0"/>
              <a:ea typeface="+mn-ea"/>
              <a:cs typeface="+mn-cs"/>
            </a:endParaRPr>
          </a:p>
        </p:txBody>
      </p:sp>
      <p:sp>
        <p:nvSpPr>
          <p:cNvPr id="30" name="Text Box 18">
            <a:extLst>
              <a:ext uri="{FF2B5EF4-FFF2-40B4-BE49-F238E27FC236}">
                <a16:creationId xmlns:a16="http://schemas.microsoft.com/office/drawing/2014/main" id="{B22C6984-90B9-4BAD-B51F-34179011B898}"/>
              </a:ext>
            </a:extLst>
          </p:cNvPr>
          <p:cNvSpPr txBox="1">
            <a:spLocks noChangeArrowheads="1"/>
          </p:cNvSpPr>
          <p:nvPr/>
        </p:nvSpPr>
        <p:spPr bwMode="auto">
          <a:xfrm>
            <a:off x="6487160" y="3554730"/>
            <a:ext cx="3005951" cy="400110"/>
          </a:xfrm>
          <a:prstGeom prst="rect">
            <a:avLst/>
          </a:prstGeom>
          <a:noFill/>
          <a:ln w="9525">
            <a:noFill/>
            <a:miter lim="800000"/>
            <a:headEnd/>
            <a:tailEnd/>
          </a:ln>
          <a:effectLst/>
        </p:spPr>
        <p:txBody>
          <a:bodyPr wrap="none">
            <a:spAutoFit/>
          </a:bodyPr>
          <a:lstStyle/>
          <a:p>
            <a:pPr fontAlgn="base">
              <a:spcBef>
                <a:spcPct val="0"/>
              </a:spcBef>
              <a:spcAft>
                <a:spcPct val="0"/>
              </a:spcAft>
              <a:buClrTx/>
              <a:buFontTx/>
              <a:buNone/>
            </a:pPr>
            <a:r>
              <a:rPr lang="tr-TR" sz="2000" kern="1200" dirty="0">
                <a:solidFill>
                  <a:prstClr val="black"/>
                </a:solidFill>
                <a:latin typeface="Corbel" panose="020B0503020204020204" pitchFamily="34" charset="0"/>
                <a:ea typeface="+mn-ea"/>
                <a:cs typeface="+mn-cs"/>
              </a:rPr>
              <a:t>most general hypothesis</a:t>
            </a:r>
            <a:r>
              <a:rPr lang="fr-FR" sz="2000" kern="1200" dirty="0">
                <a:solidFill>
                  <a:prstClr val="black"/>
                </a:solidFill>
                <a:latin typeface="Corbel" panose="020B0503020204020204" pitchFamily="34" charset="0"/>
                <a:ea typeface="+mn-ea"/>
                <a:cs typeface="+mn-cs"/>
              </a:rPr>
              <a:t> </a:t>
            </a:r>
            <a:r>
              <a:rPr lang="tr-TR" sz="2000" i="1" kern="1200" dirty="0">
                <a:solidFill>
                  <a:prstClr val="black"/>
                </a:solidFill>
                <a:latin typeface="Corbel" panose="020B0503020204020204" pitchFamily="34" charset="0"/>
                <a:ea typeface="+mn-ea"/>
                <a:cs typeface="+mn-cs"/>
              </a:rPr>
              <a:t>G</a:t>
            </a:r>
            <a:endParaRPr lang="en-GB" sz="2000" i="1" kern="1200" dirty="0">
              <a:solidFill>
                <a:prstClr val="black"/>
              </a:solidFill>
              <a:latin typeface="Corbel" panose="020B0503020204020204" pitchFamily="34" charset="0"/>
              <a:ea typeface="+mn-ea"/>
              <a:cs typeface="+mn-cs"/>
            </a:endParaRPr>
          </a:p>
        </p:txBody>
      </p:sp>
      <p:sp>
        <p:nvSpPr>
          <p:cNvPr id="31" name="Text Box 20">
            <a:extLst>
              <a:ext uri="{FF2B5EF4-FFF2-40B4-BE49-F238E27FC236}">
                <a16:creationId xmlns:a16="http://schemas.microsoft.com/office/drawing/2014/main" id="{E3812F91-E85B-446E-8855-242BF8BBB2DC}"/>
              </a:ext>
            </a:extLst>
          </p:cNvPr>
          <p:cNvSpPr txBox="1">
            <a:spLocks noChangeArrowheads="1"/>
          </p:cNvSpPr>
          <p:nvPr/>
        </p:nvSpPr>
        <p:spPr bwMode="auto">
          <a:xfrm>
            <a:off x="6631621" y="4580255"/>
            <a:ext cx="5122285" cy="1569660"/>
          </a:xfrm>
          <a:prstGeom prst="rect">
            <a:avLst/>
          </a:prstGeom>
          <a:noFill/>
          <a:ln w="9525">
            <a:noFill/>
            <a:miter lim="800000"/>
            <a:headEnd/>
            <a:tailEnd/>
          </a:ln>
          <a:effectLst/>
        </p:spPr>
        <p:txBody>
          <a:bodyPr wrap="square">
            <a:spAutoFit/>
          </a:bodyPr>
          <a:lstStyle/>
          <a:p>
            <a:pPr fontAlgn="base">
              <a:spcBef>
                <a:spcPct val="0"/>
              </a:spcBef>
              <a:spcAft>
                <a:spcPct val="0"/>
              </a:spcAft>
              <a:buClrTx/>
              <a:buFontTx/>
              <a:buNone/>
            </a:pPr>
            <a:r>
              <a:rPr lang="tr-TR" sz="2400" i="1" kern="1200" dirty="0">
                <a:solidFill>
                  <a:prstClr val="black"/>
                </a:solidFill>
                <a:latin typeface="Tw Cen MT"/>
                <a:ea typeface="+mn-ea"/>
                <a:cs typeface="+mn-cs"/>
              </a:rPr>
              <a:t>h </a:t>
            </a:r>
            <a:r>
              <a:rPr lang="tr-TR" sz="2400" kern="1200" dirty="0">
                <a:solidFill>
                  <a:prstClr val="black"/>
                </a:solidFill>
                <a:latin typeface="Symbol" pitchFamily="18" charset="2"/>
                <a:ea typeface="+mn-ea"/>
                <a:cs typeface="+mn-cs"/>
              </a:rPr>
              <a:t>Î </a:t>
            </a:r>
            <a:r>
              <a:rPr lang="tr-TR" sz="2400" dirty="0">
                <a:latin typeface="Lucida Calligraphy" pitchFamily="66" charset="0"/>
              </a:rPr>
              <a:t>H</a:t>
            </a:r>
            <a:r>
              <a:rPr lang="tr-TR" sz="2400" kern="1200" dirty="0">
                <a:solidFill>
                  <a:prstClr val="black"/>
                </a:solidFill>
                <a:latin typeface="Tw Cen MT"/>
                <a:ea typeface="+mn-ea"/>
                <a:cs typeface="+mn-cs"/>
              </a:rPr>
              <a:t>, between </a:t>
            </a:r>
            <a:r>
              <a:rPr lang="tr-TR" sz="2400" i="1" kern="1200" dirty="0">
                <a:solidFill>
                  <a:prstClr val="black"/>
                </a:solidFill>
                <a:latin typeface="Tw Cen MT"/>
                <a:ea typeface="+mn-ea"/>
                <a:cs typeface="+mn-cs"/>
              </a:rPr>
              <a:t>S</a:t>
            </a:r>
            <a:r>
              <a:rPr lang="tr-TR" sz="2400" kern="1200" dirty="0">
                <a:solidFill>
                  <a:prstClr val="black"/>
                </a:solidFill>
                <a:latin typeface="Tw Cen MT"/>
                <a:ea typeface="+mn-ea"/>
                <a:cs typeface="+mn-cs"/>
              </a:rPr>
              <a:t> and </a:t>
            </a:r>
            <a:r>
              <a:rPr lang="tr-TR" sz="2400" i="1" kern="1200" dirty="0">
                <a:solidFill>
                  <a:prstClr val="black"/>
                </a:solidFill>
                <a:latin typeface="Tw Cen MT"/>
                <a:ea typeface="+mn-ea"/>
                <a:cs typeface="+mn-cs"/>
              </a:rPr>
              <a:t>G</a:t>
            </a:r>
            <a:r>
              <a:rPr lang="tr-TR" sz="2400" kern="1200" dirty="0">
                <a:solidFill>
                  <a:prstClr val="black"/>
                </a:solidFill>
                <a:latin typeface="Tw Cen MT"/>
                <a:ea typeface="+mn-ea"/>
                <a:cs typeface="+mn-cs"/>
              </a:rPr>
              <a:t> is</a:t>
            </a:r>
          </a:p>
          <a:p>
            <a:pPr fontAlgn="base">
              <a:spcBef>
                <a:spcPct val="0"/>
              </a:spcBef>
              <a:spcAft>
                <a:spcPct val="0"/>
              </a:spcAft>
              <a:buClrTx/>
              <a:buFontTx/>
              <a:buNone/>
            </a:pPr>
            <a:r>
              <a:rPr lang="tr-TR" sz="2400" b="1" kern="1200" dirty="0">
                <a:solidFill>
                  <a:srgbClr val="FF0000"/>
                </a:solidFill>
                <a:latin typeface="Tw Cen MT"/>
                <a:ea typeface="+mn-ea"/>
                <a:cs typeface="+mn-cs"/>
              </a:rPr>
              <a:t>Consistent</a:t>
            </a:r>
            <a:r>
              <a:rPr lang="fr-FR" sz="2400" b="1" kern="1200" dirty="0">
                <a:solidFill>
                  <a:srgbClr val="FF0000"/>
                </a:solidFill>
                <a:latin typeface="Tw Cen MT"/>
                <a:ea typeface="+mn-ea"/>
                <a:cs typeface="+mn-cs"/>
              </a:rPr>
              <a:t> (𝐸(</a:t>
            </a:r>
            <a:r>
              <a:rPr lang="fr-FR" sz="2400" b="1" kern="1200" dirty="0" err="1">
                <a:solidFill>
                  <a:srgbClr val="FF0000"/>
                </a:solidFill>
                <a:latin typeface="Tw Cen MT"/>
                <a:ea typeface="+mn-ea"/>
                <a:cs typeface="+mn-cs"/>
              </a:rPr>
              <a:t>ℎ|D</a:t>
            </a:r>
            <a:r>
              <a:rPr lang="fr-FR" sz="2400" b="1" kern="1200" dirty="0">
                <a:solidFill>
                  <a:srgbClr val="FF0000"/>
                </a:solidFill>
                <a:latin typeface="Tw Cen MT"/>
                <a:ea typeface="+mn-ea"/>
                <a:cs typeface="+mn-cs"/>
              </a:rPr>
              <a:t>)= 0)and  </a:t>
            </a:r>
            <a:r>
              <a:rPr lang="tr-TR" sz="2400" kern="1200" dirty="0">
                <a:solidFill>
                  <a:prstClr val="black"/>
                </a:solidFill>
                <a:latin typeface="Tw Cen MT"/>
              </a:rPr>
              <a:t>make up the </a:t>
            </a:r>
            <a:r>
              <a:rPr lang="tr-TR" sz="2400" kern="1200" dirty="0">
                <a:solidFill>
                  <a:srgbClr val="444D26"/>
                </a:solidFill>
                <a:latin typeface="Tw Cen MT"/>
              </a:rPr>
              <a:t>version space</a:t>
            </a:r>
            <a:r>
              <a:rPr lang="fr-FR" sz="2400" kern="1200" dirty="0">
                <a:solidFill>
                  <a:srgbClr val="444D26"/>
                </a:solidFill>
                <a:latin typeface="Tw Cen MT"/>
              </a:rPr>
              <a:t> (Mitchell, 1997)</a:t>
            </a:r>
            <a:endParaRPr lang="tr-TR" sz="2400" kern="1200" dirty="0">
              <a:solidFill>
                <a:srgbClr val="444D26"/>
              </a:solidFill>
              <a:latin typeface="Tw Cen MT"/>
            </a:endParaRPr>
          </a:p>
          <a:p>
            <a:pPr fontAlgn="base">
              <a:spcBef>
                <a:spcPct val="0"/>
              </a:spcBef>
              <a:spcAft>
                <a:spcPct val="0"/>
              </a:spcAft>
              <a:buClrTx/>
              <a:buFontTx/>
              <a:buNone/>
            </a:pPr>
            <a:endParaRPr lang="en-GB" sz="2400" b="1" kern="1200" dirty="0">
              <a:solidFill>
                <a:srgbClr val="FF0000"/>
              </a:solidFill>
              <a:latin typeface="Tw Cen MT"/>
              <a:ea typeface="+mn-ea"/>
              <a:cs typeface="+mn-cs"/>
            </a:endParaRPr>
          </a:p>
        </p:txBody>
      </p:sp>
    </p:spTree>
    <p:extLst>
      <p:ext uri="{BB962C8B-B14F-4D97-AF65-F5344CB8AC3E}">
        <p14:creationId xmlns:p14="http://schemas.microsoft.com/office/powerpoint/2010/main" val="380381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fr-FR" sz="2800" dirty="0"/>
              <a:t>Rectangle </a:t>
            </a:r>
            <a:r>
              <a:rPr lang="fr-FR" sz="2800" dirty="0" err="1"/>
              <a:t>learning</a:t>
            </a:r>
            <a:r>
              <a:rPr lang="fr-FR" sz="2800" dirty="0"/>
              <a:t>: </a:t>
            </a:r>
            <a:endParaRPr lang="fr-FR" sz="2600" dirty="0">
              <a:solidFill>
                <a:srgbClr val="000000"/>
              </a:solidFill>
            </a:endParaRPr>
          </a:p>
          <a:p>
            <a:pPr lvl="1"/>
            <a:r>
              <a:rPr lang="fr-FR" sz="2400" dirty="0">
                <a:solidFill>
                  <a:srgbClr val="FF0000"/>
                </a:solidFill>
              </a:rPr>
              <a:t>To </a:t>
            </a:r>
            <a:r>
              <a:rPr lang="fr-FR" sz="2400" dirty="0" err="1">
                <a:solidFill>
                  <a:srgbClr val="FF0000"/>
                </a:solidFill>
              </a:rPr>
              <a:t>generalize</a:t>
            </a:r>
            <a:r>
              <a:rPr lang="fr-FR" sz="2400" dirty="0">
                <a:solidFill>
                  <a:srgbClr val="FF0000"/>
                </a:solidFill>
              </a:rPr>
              <a:t> </a:t>
            </a:r>
            <a:r>
              <a:rPr lang="fr-FR" sz="2400" dirty="0" err="1">
                <a:solidFill>
                  <a:srgbClr val="FF0000"/>
                </a:solidFill>
              </a:rPr>
              <a:t>better</a:t>
            </a:r>
            <a:r>
              <a:rPr lang="fr-FR" sz="2400" dirty="0">
                <a:solidFill>
                  <a:srgbClr val="FF0000"/>
                </a:solidFill>
              </a:rPr>
              <a:t>, </a:t>
            </a:r>
            <a:r>
              <a:rPr lang="fr-FR" sz="2400" dirty="0" err="1">
                <a:solidFill>
                  <a:srgbClr val="FF0000"/>
                </a:solidFill>
              </a:rPr>
              <a:t>choose</a:t>
            </a:r>
            <a:r>
              <a:rPr lang="fr-FR" sz="2400" dirty="0">
                <a:solidFill>
                  <a:srgbClr val="FF0000"/>
                </a:solidFill>
              </a:rPr>
              <a:t> </a:t>
            </a:r>
            <a:r>
              <a:rPr lang="fr-FR" sz="2400" i="1" dirty="0">
                <a:solidFill>
                  <a:srgbClr val="FF0000"/>
                </a:solidFill>
              </a:rPr>
              <a:t>h</a:t>
            </a:r>
            <a:r>
              <a:rPr lang="fr-FR" sz="2400" dirty="0">
                <a:solidFill>
                  <a:srgbClr val="FF0000"/>
                </a:solidFill>
              </a:rPr>
              <a:t> </a:t>
            </a:r>
            <a:r>
              <a:rPr lang="fr-FR" sz="2400" dirty="0" err="1">
                <a:solidFill>
                  <a:srgbClr val="FF0000"/>
                </a:solidFill>
              </a:rPr>
              <a:t>with</a:t>
            </a:r>
            <a:r>
              <a:rPr lang="fr-FR" sz="2400" dirty="0">
                <a:solidFill>
                  <a:srgbClr val="FF0000"/>
                </a:solidFill>
              </a:rPr>
              <a:t> </a:t>
            </a:r>
            <a:r>
              <a:rPr lang="fr-FR" sz="2400" dirty="0" err="1">
                <a:solidFill>
                  <a:srgbClr val="FF0000"/>
                </a:solidFill>
              </a:rPr>
              <a:t>largest</a:t>
            </a:r>
            <a:r>
              <a:rPr lang="fr-FR" sz="2400" dirty="0">
                <a:solidFill>
                  <a:srgbClr val="FF0000"/>
                </a:solidFill>
              </a:rPr>
              <a:t> </a:t>
            </a:r>
            <a:r>
              <a:rPr lang="fr-FR" sz="2400" dirty="0" err="1">
                <a:solidFill>
                  <a:srgbClr val="FF0000"/>
                </a:solidFill>
              </a:rPr>
              <a:t>margin</a:t>
            </a:r>
            <a:endParaRPr lang="fr-FR" sz="2400" dirty="0">
              <a:solidFill>
                <a:srgbClr val="FF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a:p>
            <a:pPr marL="960120" lvl="1" indent="-457200">
              <a:spcBef>
                <a:spcPts val="0"/>
              </a:spcBef>
              <a:buClr>
                <a:srgbClr val="000000"/>
              </a:buClr>
              <a:buSzPts val="2240"/>
            </a:pPr>
            <a:endParaRPr lang="fr-FR"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pic>
        <p:nvPicPr>
          <p:cNvPr id="11" name="Picture 4">
            <a:extLst>
              <a:ext uri="{FF2B5EF4-FFF2-40B4-BE49-F238E27FC236}">
                <a16:creationId xmlns:a16="http://schemas.microsoft.com/office/drawing/2014/main" id="{8E8CE38A-DC04-450E-A1F6-461CFE4C61DA}"/>
              </a:ext>
            </a:extLst>
          </p:cNvPr>
          <p:cNvPicPr>
            <a:picLocks noChangeAspect="1" noChangeArrowheads="1"/>
          </p:cNvPicPr>
          <p:nvPr/>
        </p:nvPicPr>
        <p:blipFill>
          <a:blip r:embed="rId3" cstate="print"/>
          <a:srcRect/>
          <a:stretch>
            <a:fillRect/>
          </a:stretch>
        </p:blipFill>
        <p:spPr bwMode="auto">
          <a:xfrm>
            <a:off x="3609646" y="2661795"/>
            <a:ext cx="3829050" cy="3724275"/>
          </a:xfrm>
          <a:prstGeom prst="rect">
            <a:avLst/>
          </a:prstGeom>
          <a:noFill/>
          <a:ln w="9525">
            <a:noFill/>
            <a:miter lim="800000"/>
            <a:headEnd/>
            <a:tailEnd/>
          </a:ln>
        </p:spPr>
      </p:pic>
    </p:spTree>
    <p:extLst>
      <p:ext uri="{BB962C8B-B14F-4D97-AF65-F5344CB8AC3E}">
        <p14:creationId xmlns:p14="http://schemas.microsoft.com/office/powerpoint/2010/main" val="3457814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Rectangle learning: </a:t>
            </a:r>
            <a:endParaRPr lang="en-US" sz="2600" dirty="0">
              <a:solidFill>
                <a:srgbClr val="000000"/>
              </a:solidFill>
            </a:endParaRPr>
          </a:p>
          <a:p>
            <a:pPr lvl="1"/>
            <a:r>
              <a:rPr lang="en-US" sz="2400" dirty="0"/>
              <a:t>But for a given dataset X, how to compute h? </a:t>
            </a:r>
            <a:r>
              <a:rPr lang="en-US" sz="2400" b="1" dirty="0">
                <a:solidFill>
                  <a:srgbClr val="FF0000"/>
                </a:solidFill>
              </a:rPr>
              <a:t>Learning algorithm (or learner)</a:t>
            </a:r>
          </a:p>
          <a:p>
            <a:pPr marL="960120" lvl="1" indent="-457200">
              <a:spcBef>
                <a:spcPts val="0"/>
              </a:spcBef>
              <a:buClr>
                <a:srgbClr val="000000"/>
              </a:buClr>
              <a:buSzPts val="2240"/>
            </a:pPr>
            <a:endParaRPr lang="en-US" sz="2600" b="1" dirty="0">
              <a:solidFill>
                <a:srgbClr val="FF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11" name="Picture 4">
            <a:extLst>
              <a:ext uri="{FF2B5EF4-FFF2-40B4-BE49-F238E27FC236}">
                <a16:creationId xmlns:a16="http://schemas.microsoft.com/office/drawing/2014/main" id="{8E8CE38A-DC04-450E-A1F6-461CFE4C61DA}"/>
              </a:ext>
            </a:extLst>
          </p:cNvPr>
          <p:cNvPicPr>
            <a:picLocks noChangeAspect="1" noChangeArrowheads="1"/>
          </p:cNvPicPr>
          <p:nvPr/>
        </p:nvPicPr>
        <p:blipFill>
          <a:blip r:embed="rId3" cstate="print"/>
          <a:srcRect/>
          <a:stretch>
            <a:fillRect/>
          </a:stretch>
        </p:blipFill>
        <p:spPr bwMode="auto">
          <a:xfrm>
            <a:off x="3670606" y="2661795"/>
            <a:ext cx="3829050" cy="3724275"/>
          </a:xfrm>
          <a:prstGeom prst="rect">
            <a:avLst/>
          </a:prstGeom>
          <a:noFill/>
          <a:ln w="9525">
            <a:noFill/>
            <a:miter lim="800000"/>
            <a:headEnd/>
            <a:tailEnd/>
          </a:ln>
        </p:spPr>
      </p:pic>
    </p:spTree>
    <p:extLst>
      <p:ext uri="{BB962C8B-B14F-4D97-AF65-F5344CB8AC3E}">
        <p14:creationId xmlns:p14="http://schemas.microsoft.com/office/powerpoint/2010/main" val="277537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r>
              <a:rPr lang="en-US" sz="2800" dirty="0"/>
              <a:t>Each hypothesis space has it learning algorithm</a:t>
            </a:r>
          </a:p>
          <a:p>
            <a:pPr marL="960120" lvl="1" indent="-457200">
              <a:spcBef>
                <a:spcPts val="0"/>
              </a:spcBef>
              <a:buSzPts val="2240"/>
            </a:pPr>
            <a:r>
              <a:rPr lang="en-US" sz="2400" dirty="0"/>
              <a:t>The hypothesis set and learning algorithm together, is called a </a:t>
            </a:r>
            <a:r>
              <a:rPr lang="en-US" sz="2400" b="1" dirty="0"/>
              <a:t>Learning Model</a:t>
            </a:r>
            <a:endParaRPr lang="en-US" sz="2400" b="1" dirty="0">
              <a:solidFill>
                <a:srgbClr val="FF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6" name="Image 5">
            <a:extLst>
              <a:ext uri="{FF2B5EF4-FFF2-40B4-BE49-F238E27FC236}">
                <a16:creationId xmlns:a16="http://schemas.microsoft.com/office/drawing/2014/main" id="{782E89E6-423D-4232-878E-CB07824FD7F8}"/>
              </a:ext>
            </a:extLst>
          </p:cNvPr>
          <p:cNvPicPr>
            <a:picLocks noChangeAspect="1"/>
          </p:cNvPicPr>
          <p:nvPr/>
        </p:nvPicPr>
        <p:blipFill>
          <a:blip r:embed="rId3"/>
          <a:stretch>
            <a:fillRect/>
          </a:stretch>
        </p:blipFill>
        <p:spPr>
          <a:xfrm>
            <a:off x="7494335" y="2794085"/>
            <a:ext cx="3857148" cy="2447393"/>
          </a:xfrm>
          <a:prstGeom prst="rect">
            <a:avLst/>
          </a:prstGeom>
        </p:spPr>
      </p:pic>
      <p:pic>
        <p:nvPicPr>
          <p:cNvPr id="7" name="Image 6">
            <a:extLst>
              <a:ext uri="{FF2B5EF4-FFF2-40B4-BE49-F238E27FC236}">
                <a16:creationId xmlns:a16="http://schemas.microsoft.com/office/drawing/2014/main" id="{9404629A-CABB-45B4-9251-6074B117847B}"/>
              </a:ext>
            </a:extLst>
          </p:cNvPr>
          <p:cNvPicPr>
            <a:picLocks noChangeAspect="1"/>
          </p:cNvPicPr>
          <p:nvPr/>
        </p:nvPicPr>
        <p:blipFill>
          <a:blip r:embed="rId4"/>
          <a:stretch>
            <a:fillRect/>
          </a:stretch>
        </p:blipFill>
        <p:spPr>
          <a:xfrm>
            <a:off x="1289936" y="2562915"/>
            <a:ext cx="4653664" cy="4047077"/>
          </a:xfrm>
          <a:prstGeom prst="rect">
            <a:avLst/>
          </a:prstGeom>
        </p:spPr>
      </p:pic>
    </p:spTree>
    <p:extLst>
      <p:ext uri="{BB962C8B-B14F-4D97-AF65-F5344CB8AC3E}">
        <p14:creationId xmlns:p14="http://schemas.microsoft.com/office/powerpoint/2010/main" val="41465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spcBef>
                <a:spcPts val="0"/>
              </a:spcBef>
              <a:buSzPts val="2240"/>
            </a:pPr>
            <a:r>
              <a:rPr lang="en-US" sz="2600" dirty="0"/>
              <a:t>The hypothesis set and learning algorithm together, is called a </a:t>
            </a:r>
            <a:r>
              <a:rPr lang="en-US" sz="2600" b="1" dirty="0"/>
              <a:t>Learning Model</a:t>
            </a:r>
          </a:p>
          <a:p>
            <a:pPr marL="960120" lvl="1" indent="-457200">
              <a:spcBef>
                <a:spcPts val="0"/>
              </a:spcBef>
              <a:buSzPts val="2240"/>
            </a:pPr>
            <a:endParaRPr lang="en-US" sz="2400" b="1" dirty="0">
              <a:solidFill>
                <a:srgbClr val="FF0000"/>
              </a:solidFill>
            </a:endParaRPr>
          </a:p>
          <a:p>
            <a:pPr marL="960120" lvl="1" indent="-457200">
              <a:spcBef>
                <a:spcPts val="0"/>
              </a:spcBef>
              <a:buSzPts val="2240"/>
            </a:pPr>
            <a:r>
              <a:rPr lang="en-US" sz="2400" b="1" dirty="0">
                <a:solidFill>
                  <a:srgbClr val="FF0000"/>
                </a:solidFill>
              </a:rPr>
              <a:t>Question 1: what is the best learning model? </a:t>
            </a:r>
          </a:p>
          <a:p>
            <a:pPr marL="960120" lvl="1" indent="-457200">
              <a:spcBef>
                <a:spcPts val="0"/>
              </a:spcBef>
              <a:buSzPts val="2240"/>
            </a:pPr>
            <a:endParaRPr lang="en-US" sz="2400" b="1" dirty="0">
              <a:solidFill>
                <a:srgbClr val="FF0000"/>
              </a:solidFill>
            </a:endParaRPr>
          </a:p>
          <a:p>
            <a:pPr marL="960120" lvl="1" indent="-457200">
              <a:spcBef>
                <a:spcPts val="0"/>
              </a:spcBef>
              <a:buSzPts val="2240"/>
            </a:pPr>
            <a:r>
              <a:rPr lang="en-US" sz="2400" b="1" dirty="0">
                <a:solidFill>
                  <a:schemeClr val="accent6">
                    <a:lumMod val="40000"/>
                    <a:lumOff val="60000"/>
                  </a:schemeClr>
                </a:solidFill>
              </a:rPr>
              <a:t>Question2: how good is a learning model, given dataset ?</a:t>
            </a:r>
          </a:p>
          <a:p>
            <a:pPr marL="960120" lvl="1" indent="-457200">
              <a:spcBef>
                <a:spcPts val="0"/>
              </a:spcBef>
              <a:buSzPts val="2240"/>
            </a:pPr>
            <a:endParaRPr lang="en-US" sz="2400" b="1" dirty="0">
              <a:solidFill>
                <a:schemeClr val="accent6">
                  <a:lumMod val="40000"/>
                  <a:lumOff val="60000"/>
                </a:schemeClr>
              </a:solidFill>
            </a:endParaRPr>
          </a:p>
          <a:p>
            <a:pPr marL="960120" lvl="1" indent="-457200">
              <a:spcBef>
                <a:spcPts val="0"/>
              </a:spcBef>
              <a:buSzPts val="2240"/>
            </a:pPr>
            <a:r>
              <a:rPr lang="en-US" sz="2400" b="1" dirty="0">
                <a:solidFill>
                  <a:schemeClr val="accent6">
                    <a:lumMod val="40000"/>
                    <a:lumOff val="60000"/>
                  </a:schemeClr>
                </a:solidFill>
              </a:rPr>
              <a:t>Question 3: what is the capacity (complexity, expressive power, richness, or flexibility)  of a learning model ?</a:t>
            </a:r>
          </a:p>
          <a:p>
            <a:pPr marL="502920" lvl="1" indent="0">
              <a:spcBef>
                <a:spcPts val="0"/>
              </a:spcBef>
              <a:buSzPts val="2240"/>
              <a:buNone/>
            </a:pPr>
            <a:endParaRPr lang="en-US" sz="2400" b="1" dirty="0">
              <a:solidFill>
                <a:srgbClr val="FF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1224642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No Free Launch (NFL) </a:t>
            </a:r>
            <a:r>
              <a:rPr lang="fr-FR" dirty="0" err="1"/>
              <a:t>theorem</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spcBef>
                <a:spcPts val="0"/>
              </a:spcBef>
              <a:buSzPts val="2240"/>
            </a:pPr>
            <a:r>
              <a:rPr lang="en-US" sz="2600" dirty="0"/>
              <a:t>In his 1996 paper, “</a:t>
            </a:r>
            <a:r>
              <a:rPr lang="en-US" sz="2600" b="1" dirty="0"/>
              <a:t>The Lack of A Priori Distinctions Between Learning Algorithms”</a:t>
            </a:r>
            <a:r>
              <a:rPr lang="en-US" sz="2600" dirty="0"/>
              <a:t>, Wolpert introduced the NFL theorem for supervised machine learning.</a:t>
            </a:r>
          </a:p>
          <a:p>
            <a:pPr marL="502920" indent="-457200">
              <a:spcBef>
                <a:spcPts val="0"/>
              </a:spcBef>
              <a:buSzPts val="2240"/>
            </a:pPr>
            <a:endParaRPr lang="en-US" sz="2600" dirty="0"/>
          </a:p>
          <a:p>
            <a:pPr marL="45720" indent="0" algn="ctr">
              <a:spcBef>
                <a:spcPts val="0"/>
              </a:spcBef>
              <a:buSzPts val="2240"/>
              <a:buNone/>
            </a:pPr>
            <a:r>
              <a:rPr lang="en-US" sz="2600" dirty="0"/>
              <a:t>“ The theorem states that given a noise-free dataset, for any two machine learning algorithms A and B (learning model), the average performance of A and B will be the same across all possible problem instances drawn from a uniform probability distribution”</a:t>
            </a:r>
          </a:p>
          <a:p>
            <a:pPr marL="502920" indent="-457200">
              <a:spcBef>
                <a:spcPts val="0"/>
              </a:spcBef>
              <a:buSzPts val="2240"/>
            </a:pPr>
            <a:endParaRPr lang="en-US" sz="2400" b="1" dirty="0">
              <a:solidFill>
                <a:srgbClr val="FF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Tree>
    <p:extLst>
      <p:ext uri="{BB962C8B-B14F-4D97-AF65-F5344CB8AC3E}">
        <p14:creationId xmlns:p14="http://schemas.microsoft.com/office/powerpoint/2010/main" val="2068131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No Free Launch (NFL) </a:t>
            </a:r>
            <a:r>
              <a:rPr lang="fr-FR" dirty="0" err="1"/>
              <a:t>theorem</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r>
              <a:rPr lang="en-US" sz="2800" dirty="0"/>
              <a:t>Does it mean that all algorithms are equal? No, of course not. </a:t>
            </a:r>
          </a:p>
          <a:p>
            <a:pPr lvl="1"/>
            <a:r>
              <a:rPr lang="en-US" sz="2400" dirty="0"/>
              <a:t> </a:t>
            </a:r>
            <a:r>
              <a:rPr lang="en-US" sz="2400" b="1" dirty="0"/>
              <a:t>Some algorithms may generally perform better than others on certain types of problems, but every algorithm has disadvantages and advantages due to the prior assumptions that come with that algorithm.</a:t>
            </a:r>
          </a:p>
          <a:p>
            <a:pPr lvl="1"/>
            <a:r>
              <a:rPr lang="en-US" sz="2400" dirty="0" err="1"/>
              <a:t>XGBoost</a:t>
            </a:r>
            <a:r>
              <a:rPr lang="en-US" sz="2400" dirty="0"/>
              <a:t> may win hundreds of Kaggle competitions yet fail miserably at forecasting tasks because of the limiting assumptions involved in tree-based models. </a:t>
            </a:r>
          </a:p>
          <a:p>
            <a:pPr lvl="1"/>
            <a:r>
              <a:rPr lang="en-US" sz="2400" dirty="0"/>
              <a:t>Neural networks may perform really well when it comes to complex tasks like image classification and speech detection, yet suffer from overfitting due to their complexity if not trained properly.</a:t>
            </a:r>
          </a:p>
          <a:p>
            <a:pPr marL="502920" indent="-457200">
              <a:spcBef>
                <a:spcPts val="0"/>
              </a:spcBef>
              <a:buSzPts val="2240"/>
            </a:pPr>
            <a:endParaRPr lang="en-US" sz="2800" b="1" dirty="0">
              <a:solidFill>
                <a:srgbClr val="FF0000"/>
              </a:solidFill>
            </a:endParaRPr>
          </a:p>
          <a:p>
            <a:pPr marL="960120" lvl="1" indent="-457200">
              <a:spcBef>
                <a:spcPts val="0"/>
              </a:spcBef>
              <a:buClr>
                <a:srgbClr val="000000"/>
              </a:buClr>
              <a:buSzPts val="2240"/>
            </a:pPr>
            <a:endParaRPr lang="en-US" sz="28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147534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No Free Launch (NFL) </a:t>
            </a:r>
            <a:r>
              <a:rPr lang="fr-FR" dirty="0" err="1"/>
              <a:t>theorem</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r>
              <a:rPr lang="en-US" dirty="0"/>
              <a:t>In practice, this is what “no free lunch” means for you:</a:t>
            </a:r>
          </a:p>
          <a:p>
            <a:pPr marL="960120" lvl="1" indent="-457200">
              <a:spcBef>
                <a:spcPts val="0"/>
              </a:spcBef>
              <a:buClr>
                <a:srgbClr val="000000"/>
              </a:buClr>
              <a:buSzPts val="2240"/>
            </a:pPr>
            <a:r>
              <a:rPr lang="en-US" dirty="0">
                <a:solidFill>
                  <a:srgbClr val="000000"/>
                </a:solidFill>
              </a:rPr>
              <a:t>No single algorithm will solve all your machine learning problems better than every other algorithm.</a:t>
            </a:r>
          </a:p>
          <a:p>
            <a:pPr marL="960120" lvl="1" indent="-457200">
              <a:spcBef>
                <a:spcPts val="0"/>
              </a:spcBef>
              <a:buClr>
                <a:srgbClr val="000000"/>
              </a:buClr>
              <a:buSzPts val="2240"/>
            </a:pPr>
            <a:r>
              <a:rPr lang="en-US" dirty="0">
                <a:solidFill>
                  <a:srgbClr val="000000"/>
                </a:solidFill>
              </a:rPr>
              <a:t>Make sure you completely understand a machine learning problem and the data involved before selecting an algorithm to use.</a:t>
            </a:r>
          </a:p>
          <a:p>
            <a:pPr marL="960120" lvl="1" indent="-457200">
              <a:spcBef>
                <a:spcPts val="0"/>
              </a:spcBef>
              <a:buClr>
                <a:srgbClr val="000000"/>
              </a:buClr>
              <a:buSzPts val="2240"/>
            </a:pPr>
            <a:r>
              <a:rPr lang="en-US" dirty="0">
                <a:solidFill>
                  <a:srgbClr val="000000"/>
                </a:solidFill>
              </a:rPr>
              <a:t>All models are only as good as the assumptions that they were created with and the data that was used to train them.</a:t>
            </a:r>
          </a:p>
          <a:p>
            <a:pPr marL="960120" lvl="1" indent="-457200">
              <a:spcBef>
                <a:spcPts val="0"/>
              </a:spcBef>
              <a:buClr>
                <a:srgbClr val="000000"/>
              </a:buClr>
              <a:buSzPts val="2240"/>
            </a:pPr>
            <a:r>
              <a:rPr lang="en-US" dirty="0">
                <a:solidFill>
                  <a:srgbClr val="000000"/>
                </a:solidFill>
              </a:rPr>
              <a:t>Simpler models like logistic regression have more bias and tend to underfit, while more complex models like neural networks have more variance and tend to overfit.</a:t>
            </a:r>
          </a:p>
          <a:p>
            <a:pPr marL="960120" lvl="1" indent="-457200">
              <a:spcBef>
                <a:spcPts val="0"/>
              </a:spcBef>
              <a:buClr>
                <a:srgbClr val="000000"/>
              </a:buClr>
              <a:buSzPts val="2240"/>
            </a:pPr>
            <a:r>
              <a:rPr lang="en-US" dirty="0">
                <a:solidFill>
                  <a:srgbClr val="000000"/>
                </a:solidFill>
              </a:rPr>
              <a:t>The best models for a given problem are somewhere in the middle of the two bias-variance extremes.</a:t>
            </a:r>
          </a:p>
          <a:p>
            <a:pPr marL="960120" lvl="1" indent="-457200">
              <a:spcBef>
                <a:spcPts val="0"/>
              </a:spcBef>
              <a:buClr>
                <a:srgbClr val="000000"/>
              </a:buClr>
              <a:buSzPts val="2240"/>
            </a:pPr>
            <a:r>
              <a:rPr lang="en-US" dirty="0">
                <a:solidFill>
                  <a:srgbClr val="000000"/>
                </a:solidFill>
              </a:rPr>
              <a:t>To find a good model for a problem, you may have to try different models and compare them using a robust cross-validation strategy.</a:t>
            </a: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274198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Universal Approximation </a:t>
            </a:r>
            <a:r>
              <a:rPr lang="fr-FR" dirty="0" err="1"/>
              <a:t>Theorem</a:t>
            </a:r>
            <a:r>
              <a:rPr lang="fr-FR" dirty="0"/>
              <a:t>.</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r>
              <a:rPr lang="en-US" sz="2800" dirty="0"/>
              <a:t>A feedforward network with a single layer is sufficient to represent any function, but the layer may be infeasibly large and may fail to learn and generalize correctly</a:t>
            </a:r>
            <a:r>
              <a:rPr lang="en-US" dirty="0"/>
              <a:t>.</a:t>
            </a:r>
          </a:p>
          <a:p>
            <a:endParaRPr lang="en-US" sz="2600" dirty="0">
              <a:solidFill>
                <a:srgbClr val="000000"/>
              </a:solidFill>
            </a:endParaRPr>
          </a:p>
          <a:p>
            <a:endParaRPr lang="en-US" sz="2600" dirty="0">
              <a:solidFill>
                <a:srgbClr val="000000"/>
              </a:solidFill>
            </a:endParaRPr>
          </a:p>
          <a:p>
            <a:endParaRPr lang="en-US" sz="2600" dirty="0">
              <a:solidFill>
                <a:srgbClr val="000000"/>
              </a:solidFill>
            </a:endParaRPr>
          </a:p>
          <a:p>
            <a:endParaRPr lang="en-US" sz="2600" dirty="0">
              <a:solidFill>
                <a:srgbClr val="000000"/>
              </a:solidFill>
            </a:endParaRPr>
          </a:p>
          <a:p>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pic>
        <p:nvPicPr>
          <p:cNvPr id="2" name="Image 1">
            <a:extLst>
              <a:ext uri="{FF2B5EF4-FFF2-40B4-BE49-F238E27FC236}">
                <a16:creationId xmlns:a16="http://schemas.microsoft.com/office/drawing/2014/main" id="{F67878B9-B986-403B-9B10-EEE397688B75}"/>
              </a:ext>
            </a:extLst>
          </p:cNvPr>
          <p:cNvPicPr>
            <a:picLocks noChangeAspect="1"/>
          </p:cNvPicPr>
          <p:nvPr/>
        </p:nvPicPr>
        <p:blipFill>
          <a:blip r:embed="rId3"/>
          <a:stretch>
            <a:fillRect/>
          </a:stretch>
        </p:blipFill>
        <p:spPr>
          <a:xfrm>
            <a:off x="981881" y="3606800"/>
            <a:ext cx="10772026" cy="2759710"/>
          </a:xfrm>
          <a:prstGeom prst="rect">
            <a:avLst/>
          </a:prstGeom>
        </p:spPr>
      </p:pic>
    </p:spTree>
    <p:extLst>
      <p:ext uri="{BB962C8B-B14F-4D97-AF65-F5344CB8AC3E}">
        <p14:creationId xmlns:p14="http://schemas.microsoft.com/office/powerpoint/2010/main" val="44996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Universal Approximation </a:t>
            </a:r>
            <a:r>
              <a:rPr lang="fr-FR" dirty="0" err="1"/>
              <a:t>Theorem</a:t>
            </a:r>
            <a:r>
              <a:rPr lang="fr-FR" dirty="0"/>
              <a:t>.</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r>
              <a:rPr lang="en-US" sz="2400" dirty="0"/>
              <a:t>The key point in the Universal Approximation Theorem is that instead of creating complex mathematical relationships between the input and output, it uses simple linear manipulations to divvy up the complicated function into many small, less complicated pieces, each of which are taken by one neuron.</a:t>
            </a:r>
            <a:endParaRPr lang="en-US" sz="2400" dirty="0">
              <a:solidFill>
                <a:srgbClr val="000000"/>
              </a:solidFill>
            </a:endParaRPr>
          </a:p>
          <a:p>
            <a:endParaRPr lang="en-US" sz="2600" dirty="0">
              <a:solidFill>
                <a:srgbClr val="000000"/>
              </a:solidFill>
            </a:endParaRPr>
          </a:p>
          <a:p>
            <a:endParaRPr lang="en-US" sz="2600" dirty="0">
              <a:solidFill>
                <a:srgbClr val="000000"/>
              </a:solidFill>
            </a:endParaRPr>
          </a:p>
          <a:p>
            <a:endParaRPr lang="en-US" sz="2600" dirty="0">
              <a:solidFill>
                <a:srgbClr val="000000"/>
              </a:solidFill>
            </a:endParaRPr>
          </a:p>
          <a:p>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2A4A728D-7D68-4A4D-9D12-4E75F4791AA7}"/>
              </a:ext>
            </a:extLst>
          </p:cNvPr>
          <p:cNvPicPr>
            <a:picLocks noChangeAspect="1"/>
          </p:cNvPicPr>
          <p:nvPr/>
        </p:nvPicPr>
        <p:blipFill>
          <a:blip r:embed="rId3"/>
          <a:stretch>
            <a:fillRect/>
          </a:stretch>
        </p:blipFill>
        <p:spPr>
          <a:xfrm>
            <a:off x="1339968" y="3666002"/>
            <a:ext cx="9666690" cy="2537506"/>
          </a:xfrm>
          <a:prstGeom prst="rect">
            <a:avLst/>
          </a:prstGeom>
        </p:spPr>
      </p:pic>
    </p:spTree>
    <p:extLst>
      <p:ext uri="{BB962C8B-B14F-4D97-AF65-F5344CB8AC3E}">
        <p14:creationId xmlns:p14="http://schemas.microsoft.com/office/powerpoint/2010/main" val="33687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err="1"/>
              <a:t>When</a:t>
            </a:r>
            <a:r>
              <a:rPr lang="fr-FR" dirty="0"/>
              <a:t> </a:t>
            </a:r>
            <a:r>
              <a:rPr lang="fr-FR" dirty="0" err="1"/>
              <a:t>learning</a:t>
            </a:r>
            <a:endParaRPr dirty="0"/>
          </a:p>
        </p:txBody>
      </p:sp>
      <p:sp>
        <p:nvSpPr>
          <p:cNvPr id="161" name="Google Shape;161;p19"/>
          <p:cNvSpPr txBox="1">
            <a:spLocks noGrp="1"/>
          </p:cNvSpPr>
          <p:nvPr>
            <p:ph type="body" idx="1"/>
          </p:nvPr>
        </p:nvSpPr>
        <p:spPr>
          <a:xfrm>
            <a:off x="559558" y="1743495"/>
            <a:ext cx="11163869" cy="4845457"/>
          </a:xfrm>
          <a:prstGeom prst="rect">
            <a:avLst/>
          </a:prstGeom>
          <a:noFill/>
          <a:ln>
            <a:noFill/>
          </a:ln>
        </p:spPr>
        <p:txBody>
          <a:bodyPr spcFirstLastPara="1" wrap="square" lIns="91425" tIns="45700" rIns="91425" bIns="45700" anchor="t" anchorCtr="0">
            <a:noAutofit/>
          </a:bodyPr>
          <a:lstStyle/>
          <a:p>
            <a:r>
              <a:rPr lang="en-US" sz="2800" dirty="0"/>
              <a:t>Machine learning is suitable for problems where:</a:t>
            </a:r>
          </a:p>
          <a:p>
            <a:pPr lvl="1"/>
            <a:r>
              <a:rPr lang="en-US" sz="2800" dirty="0"/>
              <a:t>A pattern exists </a:t>
            </a:r>
          </a:p>
          <a:p>
            <a:pPr lvl="1"/>
            <a:r>
              <a:rPr lang="en-US" sz="2800" dirty="0"/>
              <a:t>We can not pin it down mathematically </a:t>
            </a:r>
          </a:p>
          <a:p>
            <a:pPr lvl="1"/>
            <a:r>
              <a:rPr lang="en-US" sz="2800" dirty="0"/>
              <a:t>We have data on it</a:t>
            </a:r>
          </a:p>
          <a:p>
            <a:pPr lvl="1"/>
            <a:endParaRPr lang="en-US" sz="2800" dirty="0"/>
          </a:p>
          <a:p>
            <a:r>
              <a:rPr lang="tr-TR" altLang="en-US" sz="2800" dirty="0"/>
              <a:t>Learning is used when:</a:t>
            </a:r>
          </a:p>
          <a:p>
            <a:pPr lvl="1" eaLnBrk="1" hangingPunct="1"/>
            <a:r>
              <a:rPr lang="tr-TR" altLang="en-US" sz="2800" dirty="0"/>
              <a:t>Human expertise does not exist (navigating on Mars)</a:t>
            </a:r>
          </a:p>
          <a:p>
            <a:pPr lvl="1" eaLnBrk="1" hangingPunct="1"/>
            <a:r>
              <a:rPr lang="tr-TR" altLang="en-US" sz="2800" dirty="0"/>
              <a:t>Humans are unable to explain their expertise (speech recognition)</a:t>
            </a:r>
          </a:p>
          <a:p>
            <a:pPr lvl="1" eaLnBrk="1" hangingPunct="1"/>
            <a:r>
              <a:rPr lang="tr-TR" altLang="en-US" sz="2800" dirty="0"/>
              <a:t>Solution changes in time (routing on a computer network)</a:t>
            </a:r>
          </a:p>
          <a:p>
            <a:pPr lvl="1"/>
            <a:endParaRPr lang="en-US" sz="2800" dirty="0"/>
          </a:p>
        </p:txBody>
      </p:sp>
      <p:sp>
        <p:nvSpPr>
          <p:cNvPr id="162" name="Google Shape;162;p19"/>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Universal Approximation </a:t>
            </a:r>
            <a:r>
              <a:rPr lang="fr-FR" dirty="0" err="1"/>
              <a:t>Theorem</a:t>
            </a:r>
            <a:r>
              <a:rPr lang="fr-FR" dirty="0"/>
              <a:t>.</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fontAlgn="base"/>
            <a:r>
              <a:rPr lang="en-US" sz="2400" dirty="0"/>
              <a:t>The number of hidden neurons should be between the size of the input layer and the output layer.</a:t>
            </a:r>
          </a:p>
          <a:p>
            <a:pPr lvl="1" fontAlgn="base"/>
            <a:r>
              <a:rPr lang="en-US" sz="2400" dirty="0"/>
              <a:t>The most appropriate number of hidden neurons is sqrt(input layer nodes * output layer nodes)</a:t>
            </a:r>
          </a:p>
          <a:p>
            <a:endParaRPr lang="en-US" sz="2800" dirty="0">
              <a:solidFill>
                <a:srgbClr val="000000"/>
              </a:solidFill>
            </a:endParaRPr>
          </a:p>
          <a:p>
            <a:endParaRPr lang="en-US" sz="2800" dirty="0">
              <a:solidFill>
                <a:srgbClr val="000000"/>
              </a:solidFill>
            </a:endParaRPr>
          </a:p>
          <a:p>
            <a:endParaRPr lang="en-US" sz="28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4174663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a:t>Q1: Universal Approximation </a:t>
            </a:r>
            <a:r>
              <a:rPr lang="fr-FR" dirty="0" err="1"/>
              <a:t>Theorem</a:t>
            </a:r>
            <a:r>
              <a:rPr lang="fr-FR" dirty="0"/>
              <a:t>.</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r>
              <a:rPr lang="en-US" sz="2400" dirty="0"/>
              <a:t>A model with too little capacity cannot learn the problem, whereas a model with too much capacity can learn it too well and overfit the training dataset. Both cases result in a model that does not generalize well.</a:t>
            </a:r>
          </a:p>
          <a:p>
            <a:pPr lvl="1"/>
            <a:r>
              <a:rPr lang="en-US" sz="2400" dirty="0"/>
              <a:t>The capacity of a neural network model is defined by both it’s structure in terms of nodes and layers and the parameters in terms of its weights. Therefore, we can reduce the complexity of a neural network to reduce overfitting in one of two ways:</a:t>
            </a:r>
          </a:p>
          <a:p>
            <a:pPr lvl="2" fontAlgn="base"/>
            <a:r>
              <a:rPr lang="en-US" sz="2400" dirty="0"/>
              <a:t>Change network complexity by changing the network structure (number of weights): grid search until a suitable number of nodes and/or layers</a:t>
            </a:r>
          </a:p>
          <a:p>
            <a:pPr lvl="2" fontAlgn="base"/>
            <a:r>
              <a:rPr lang="en-US" sz="2400" dirty="0"/>
              <a:t>Change network complexity by changing the network parameters (values of weights):  keeping network weights small</a:t>
            </a:r>
          </a:p>
          <a:p>
            <a:pPr lvl="1"/>
            <a:endParaRPr lang="en-US" sz="2600" dirty="0">
              <a:solidFill>
                <a:srgbClr val="000000"/>
              </a:solidFill>
            </a:endParaRPr>
          </a:p>
          <a:p>
            <a:endParaRPr lang="en-US" sz="2800" dirty="0">
              <a:solidFill>
                <a:srgbClr val="000000"/>
              </a:solidFill>
            </a:endParaRPr>
          </a:p>
          <a:p>
            <a:endParaRPr lang="en-US" sz="2800" dirty="0">
              <a:solidFill>
                <a:srgbClr val="000000"/>
              </a:solidFill>
            </a:endParaRPr>
          </a:p>
          <a:p>
            <a:endParaRPr lang="en-US" sz="28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1903340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89881" y="27537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t>Hypothesis</a:t>
            </a:r>
            <a:r>
              <a:rPr lang="fr-FR" dirty="0"/>
              <a:t> </a:t>
            </a:r>
            <a:r>
              <a:rPr lang="fr-FR" dirty="0" err="1"/>
              <a:t>space</a:t>
            </a:r>
            <a:r>
              <a:rPr lang="fr-FR" dirty="0"/>
              <a:t> </a:t>
            </a:r>
            <a:r>
              <a:rPr lang="tr-TR" dirty="0">
                <a:latin typeface="Lucida Calligraphy" pitchFamily="66" charset="0"/>
              </a:rPr>
              <a:t>H</a:t>
            </a:r>
            <a:endParaRPr dirty="0"/>
          </a:p>
        </p:txBody>
      </p:sp>
      <p:sp>
        <p:nvSpPr>
          <p:cNvPr id="176" name="Google Shape;176;p21"/>
          <p:cNvSpPr txBox="1">
            <a:spLocks noGrp="1"/>
          </p:cNvSpPr>
          <p:nvPr>
            <p:ph type="body" idx="1"/>
          </p:nvPr>
        </p:nvSpPr>
        <p:spPr>
          <a:xfrm>
            <a:off x="590038" y="1723175"/>
            <a:ext cx="11358122" cy="4845457"/>
          </a:xfrm>
          <a:prstGeom prst="rect">
            <a:avLst/>
          </a:prstGeom>
          <a:noFill/>
          <a:ln>
            <a:noFill/>
          </a:ln>
        </p:spPr>
        <p:txBody>
          <a:bodyPr spcFirstLastPara="1" wrap="square" lIns="91425" tIns="45700" rIns="91425" bIns="45700" anchor="t" anchorCtr="0">
            <a:noAutofit/>
          </a:bodyPr>
          <a:lstStyle/>
          <a:p>
            <a:pPr marL="502920" indent="-457200">
              <a:spcBef>
                <a:spcPts val="0"/>
              </a:spcBef>
              <a:buSzPts val="2240"/>
            </a:pPr>
            <a:r>
              <a:rPr lang="en-US" sz="2600" dirty="0"/>
              <a:t>The hypothesis set and learning algorithm together, is called a </a:t>
            </a:r>
            <a:r>
              <a:rPr lang="en-US" sz="2600" b="1" dirty="0"/>
              <a:t>Learning Model</a:t>
            </a:r>
          </a:p>
          <a:p>
            <a:pPr marL="960120" lvl="1" indent="-457200">
              <a:spcBef>
                <a:spcPts val="0"/>
              </a:spcBef>
              <a:buSzPts val="2240"/>
            </a:pPr>
            <a:endParaRPr lang="en-US" sz="2400" b="1" dirty="0">
              <a:solidFill>
                <a:srgbClr val="FF0000"/>
              </a:solidFill>
            </a:endParaRPr>
          </a:p>
          <a:p>
            <a:pPr marL="960120" lvl="1" indent="-457200">
              <a:spcBef>
                <a:spcPts val="0"/>
              </a:spcBef>
              <a:buSzPts val="2240"/>
            </a:pPr>
            <a:r>
              <a:rPr lang="en-US" sz="2400" b="1" dirty="0">
                <a:solidFill>
                  <a:schemeClr val="tx2"/>
                </a:solidFill>
              </a:rPr>
              <a:t>Question 1: what is the best learning model? </a:t>
            </a:r>
          </a:p>
          <a:p>
            <a:pPr marL="960120" lvl="1" indent="-457200">
              <a:spcBef>
                <a:spcPts val="0"/>
              </a:spcBef>
              <a:buSzPts val="2240"/>
            </a:pPr>
            <a:endParaRPr lang="en-US" sz="2400" b="1" dirty="0">
              <a:solidFill>
                <a:srgbClr val="FF0000"/>
              </a:solidFill>
            </a:endParaRPr>
          </a:p>
          <a:p>
            <a:pPr marL="960120" lvl="1" indent="-457200">
              <a:spcBef>
                <a:spcPts val="0"/>
              </a:spcBef>
              <a:buSzPts val="2240"/>
            </a:pPr>
            <a:r>
              <a:rPr lang="en-US" sz="2400" b="1" dirty="0">
                <a:solidFill>
                  <a:srgbClr val="FF0000"/>
                </a:solidFill>
              </a:rPr>
              <a:t>Question 2: how good is a learning model, given a dataset ?</a:t>
            </a:r>
          </a:p>
          <a:p>
            <a:pPr marL="960120" lvl="1" indent="-457200">
              <a:spcBef>
                <a:spcPts val="0"/>
              </a:spcBef>
              <a:buSzPts val="2240"/>
            </a:pPr>
            <a:endParaRPr lang="en-US" sz="2400" b="1" dirty="0">
              <a:solidFill>
                <a:schemeClr val="accent6">
                  <a:lumMod val="40000"/>
                  <a:lumOff val="60000"/>
                </a:schemeClr>
              </a:solidFill>
            </a:endParaRPr>
          </a:p>
          <a:p>
            <a:pPr marL="960120" lvl="1" indent="-457200">
              <a:spcBef>
                <a:spcPts val="0"/>
              </a:spcBef>
              <a:buSzPts val="2240"/>
            </a:pPr>
            <a:r>
              <a:rPr lang="en-US" sz="2400" b="1" dirty="0">
                <a:solidFill>
                  <a:schemeClr val="accent6">
                    <a:lumMod val="40000"/>
                    <a:lumOff val="60000"/>
                  </a:schemeClr>
                </a:solidFill>
              </a:rPr>
              <a:t>Question 3: what is the capacity (complexity, expressive power, richness, or flexibility)  of a learning model ?</a:t>
            </a:r>
          </a:p>
          <a:p>
            <a:pPr marL="502920" lvl="1" indent="0">
              <a:spcBef>
                <a:spcPts val="0"/>
              </a:spcBef>
              <a:buSzPts val="2240"/>
              <a:buNone/>
            </a:pPr>
            <a:endParaRPr lang="en-US" sz="2400" b="1" dirty="0">
              <a:solidFill>
                <a:srgbClr val="FF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a:p>
            <a:pPr marL="960120" lvl="1" indent="-457200">
              <a:spcBef>
                <a:spcPts val="0"/>
              </a:spcBef>
              <a:buClr>
                <a:srgbClr val="000000"/>
              </a:buClr>
              <a:buSzPts val="2240"/>
            </a:pPr>
            <a:endParaRPr lang="en-US" sz="2600" dirty="0">
              <a:solidFill>
                <a:srgbClr val="000000"/>
              </a:solidFill>
            </a:endParaRPr>
          </a:p>
        </p:txBody>
      </p:sp>
      <p:sp>
        <p:nvSpPr>
          <p:cNvPr id="177" name="Google Shape;177;p21"/>
          <p:cNvSpPr txBox="1">
            <a:spLocks noGrp="1"/>
          </p:cNvSpPr>
          <p:nvPr>
            <p:ph type="sldNum" idx="12"/>
          </p:nvPr>
        </p:nvSpPr>
        <p:spPr>
          <a:xfrm>
            <a:off x="10047690" y="620350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3111784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fr-FR" dirty="0" err="1"/>
              <a:t>Learners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pic>
        <p:nvPicPr>
          <p:cNvPr id="2" name="Image 1">
            <a:extLst>
              <a:ext uri="{FF2B5EF4-FFF2-40B4-BE49-F238E27FC236}">
                <a16:creationId xmlns:a16="http://schemas.microsoft.com/office/drawing/2014/main" id="{6CEB6943-F577-452E-8D3C-389410E29CC1}"/>
              </a:ext>
            </a:extLst>
          </p:cNvPr>
          <p:cNvPicPr>
            <a:picLocks noChangeAspect="1"/>
          </p:cNvPicPr>
          <p:nvPr/>
        </p:nvPicPr>
        <p:blipFill>
          <a:blip r:embed="rId3"/>
          <a:stretch>
            <a:fillRect/>
          </a:stretch>
        </p:blipFill>
        <p:spPr>
          <a:xfrm>
            <a:off x="2727665" y="2329243"/>
            <a:ext cx="6202975" cy="3899665"/>
          </a:xfrm>
          <a:prstGeom prst="rect">
            <a:avLst/>
          </a:prstGeom>
        </p:spPr>
      </p:pic>
      <p:sp>
        <p:nvSpPr>
          <p:cNvPr id="7" name="Google Shape;175;p21">
            <a:extLst>
              <a:ext uri="{FF2B5EF4-FFF2-40B4-BE49-F238E27FC236}">
                <a16:creationId xmlns:a16="http://schemas.microsoft.com/office/drawing/2014/main" id="{199A0F39-C6C9-48BE-A47B-B5CBF9E1E94A}"/>
              </a:ext>
            </a:extLst>
          </p:cNvPr>
          <p:cNvSpPr txBox="1">
            <a:spLocks/>
          </p:cNvSpPr>
          <p:nvPr/>
        </p:nvSpPr>
        <p:spPr>
          <a:xfrm>
            <a:off x="796772" y="1397601"/>
            <a:ext cx="10313188" cy="13563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2800" dirty="0">
                <a:solidFill>
                  <a:srgbClr val="FF0000"/>
                </a:solidFill>
              </a:rPr>
              <a:t>Which learning algorithms? Approaches to learn classifiers/predictors</a:t>
            </a:r>
          </a:p>
        </p:txBody>
      </p:sp>
    </p:spTree>
    <p:extLst>
      <p:ext uri="{BB962C8B-B14F-4D97-AF65-F5344CB8AC3E}">
        <p14:creationId xmlns:p14="http://schemas.microsoft.com/office/powerpoint/2010/main" val="987519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fr-FR" dirty="0"/>
              <a:t>ML: Objective </a:t>
            </a:r>
            <a:r>
              <a:rPr lang="fr-FR" dirty="0" err="1"/>
              <a:t>function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solidFill>
                  <a:schemeClr val="tx1"/>
                </a:solidFill>
              </a:rPr>
              <a:t>At the end of the day, the learning algorithm in a given hypothesis space will give me a candidate model</a:t>
            </a:r>
            <a:endParaRPr lang="en-US" sz="2400" dirty="0"/>
          </a:p>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8" name="Image 7">
            <a:extLst>
              <a:ext uri="{FF2B5EF4-FFF2-40B4-BE49-F238E27FC236}">
                <a16:creationId xmlns:a16="http://schemas.microsoft.com/office/drawing/2014/main" id="{1D7E95B0-D1AE-4250-B0CC-0B31122F5918}"/>
              </a:ext>
            </a:extLst>
          </p:cNvPr>
          <p:cNvPicPr>
            <a:picLocks noChangeAspect="1"/>
          </p:cNvPicPr>
          <p:nvPr/>
        </p:nvPicPr>
        <p:blipFill>
          <a:blip r:embed="rId3"/>
          <a:stretch>
            <a:fillRect/>
          </a:stretch>
        </p:blipFill>
        <p:spPr>
          <a:xfrm>
            <a:off x="4672821" y="3466071"/>
            <a:ext cx="6517149" cy="2940321"/>
          </a:xfrm>
          <a:prstGeom prst="rect">
            <a:avLst/>
          </a:prstGeom>
        </p:spPr>
      </p:pic>
      <p:sp>
        <p:nvSpPr>
          <p:cNvPr id="9" name="Google Shape;175;p21">
            <a:extLst>
              <a:ext uri="{FF2B5EF4-FFF2-40B4-BE49-F238E27FC236}">
                <a16:creationId xmlns:a16="http://schemas.microsoft.com/office/drawing/2014/main" id="{BCE60FC2-6D29-480C-AD4E-666ACD526B62}"/>
              </a:ext>
            </a:extLst>
          </p:cNvPr>
          <p:cNvSpPr txBox="1">
            <a:spLocks/>
          </p:cNvSpPr>
          <p:nvPr/>
        </p:nvSpPr>
        <p:spPr>
          <a:xfrm>
            <a:off x="272271" y="3908375"/>
            <a:ext cx="4400550" cy="156702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endParaRPr lang="en-US" sz="2800" dirty="0">
              <a:solidFill>
                <a:srgbClr val="FF0000"/>
              </a:solidFill>
            </a:endParaRPr>
          </a:p>
          <a:p>
            <a:pPr algn="ctr">
              <a:buSzPts val="4400"/>
            </a:pPr>
            <a:r>
              <a:rPr lang="en-US" sz="2800" dirty="0">
                <a:solidFill>
                  <a:srgbClr val="FF0000"/>
                </a:solidFill>
              </a:rPr>
              <a:t>But </a:t>
            </a:r>
          </a:p>
          <a:p>
            <a:pPr algn="ctr">
              <a:buSzPts val="4400"/>
            </a:pPr>
            <a:r>
              <a:rPr lang="en-US" sz="2800" dirty="0">
                <a:solidFill>
                  <a:srgbClr val="FF0000"/>
                </a:solidFill>
              </a:rPr>
              <a:t>HOW GOOD IS YOUR MODEL</a:t>
            </a:r>
          </a:p>
          <a:p>
            <a:pPr>
              <a:buSzPts val="4400"/>
            </a:pPr>
            <a:endParaRPr lang="en-US" sz="2800" dirty="0">
              <a:solidFill>
                <a:srgbClr val="FF0000"/>
              </a:solidFill>
            </a:endParaRPr>
          </a:p>
        </p:txBody>
      </p:sp>
    </p:spTree>
    <p:extLst>
      <p:ext uri="{BB962C8B-B14F-4D97-AF65-F5344CB8AC3E}">
        <p14:creationId xmlns:p14="http://schemas.microsoft.com/office/powerpoint/2010/main" val="2853089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Objective </a:t>
            </a:r>
            <a:r>
              <a:rPr lang="fr-FR" dirty="0" err="1"/>
              <a:t>function</a:t>
            </a:r>
            <a:endParaRPr dirty="0"/>
          </a:p>
        </p:txBody>
      </p:sp>
      <p:sp>
        <p:nvSpPr>
          <p:cNvPr id="107" name="Google Shape;107;p15"/>
          <p:cNvSpPr txBox="1">
            <a:spLocks noGrp="1"/>
          </p:cNvSpPr>
          <p:nvPr>
            <p:ph type="body" idx="1"/>
          </p:nvPr>
        </p:nvSpPr>
        <p:spPr>
          <a:xfrm>
            <a:off x="559559" y="1743495"/>
            <a:ext cx="11441941" cy="4678819"/>
          </a:xfrm>
          <a:prstGeom prst="rect">
            <a:avLst/>
          </a:prstGeom>
          <a:noFill/>
          <a:ln>
            <a:noFill/>
          </a:ln>
        </p:spPr>
        <p:txBody>
          <a:bodyPr spcFirstLastPara="1" wrap="square" lIns="91425" tIns="45700" rIns="91425" bIns="45700" anchor="t" anchorCtr="0">
            <a:noAutofit/>
          </a:bodyPr>
          <a:lstStyle/>
          <a:p>
            <a:pPr marL="228600" lvl="0" indent="-182880" algn="l" rtl="0">
              <a:lnSpc>
                <a:spcPct val="100000"/>
              </a:lnSpc>
              <a:spcBef>
                <a:spcPts val="0"/>
              </a:spcBef>
              <a:spcAft>
                <a:spcPts val="0"/>
              </a:spcAft>
              <a:buSzPts val="1904"/>
              <a:buChar char="•"/>
            </a:pPr>
            <a:r>
              <a:rPr lang="fr-FR" sz="2380" dirty="0" err="1"/>
              <a:t>Cost</a:t>
            </a:r>
            <a:r>
              <a:rPr lang="fr-FR" sz="2380" dirty="0"/>
              <a:t> </a:t>
            </a:r>
            <a:r>
              <a:rPr lang="fr-FR" sz="2380" dirty="0" err="1"/>
              <a:t>function</a:t>
            </a:r>
            <a:r>
              <a:rPr lang="fr-FR" sz="2380" dirty="0"/>
              <a:t> quantifies the </a:t>
            </a:r>
            <a:r>
              <a:rPr lang="fr-FR" sz="2380" dirty="0" err="1"/>
              <a:t>error</a:t>
            </a:r>
            <a:r>
              <a:rPr lang="fr-FR" sz="2380" dirty="0"/>
              <a:t> </a:t>
            </a:r>
            <a:r>
              <a:rPr lang="fr-FR" sz="2380" dirty="0" err="1"/>
              <a:t>between</a:t>
            </a:r>
            <a:r>
              <a:rPr lang="fr-FR" sz="2380" dirty="0"/>
              <a:t> </a:t>
            </a:r>
            <a:r>
              <a:rPr lang="fr-FR" sz="2380" dirty="0" err="1"/>
              <a:t>predicted</a:t>
            </a:r>
            <a:r>
              <a:rPr lang="fr-FR" sz="2380" dirty="0"/>
              <a:t> values and </a:t>
            </a:r>
            <a:r>
              <a:rPr lang="fr-FR" sz="2380" dirty="0" err="1"/>
              <a:t>expected</a:t>
            </a:r>
            <a:r>
              <a:rPr lang="fr-FR" sz="2380" dirty="0"/>
              <a:t> values and </a:t>
            </a:r>
            <a:r>
              <a:rPr lang="fr-FR" sz="2380" b="1" dirty="0" err="1"/>
              <a:t>presents</a:t>
            </a:r>
            <a:r>
              <a:rPr lang="fr-FR" sz="2380" b="1" dirty="0"/>
              <a:t> </a:t>
            </a:r>
            <a:r>
              <a:rPr lang="fr-FR" sz="2380" b="1" dirty="0" err="1"/>
              <a:t>it</a:t>
            </a:r>
            <a:r>
              <a:rPr lang="fr-FR" sz="2380" b="1" dirty="0"/>
              <a:t> in the </a:t>
            </a:r>
            <a:r>
              <a:rPr lang="fr-FR" sz="2380" b="1" dirty="0" err="1"/>
              <a:t>form</a:t>
            </a:r>
            <a:r>
              <a:rPr lang="fr-FR" sz="2380" b="1" dirty="0"/>
              <a:t> of a single real </a:t>
            </a:r>
            <a:r>
              <a:rPr lang="fr-FR" sz="2380" b="1" dirty="0" err="1"/>
              <a:t>number</a:t>
            </a:r>
            <a:r>
              <a:rPr lang="fr-FR" sz="2380" dirty="0"/>
              <a:t>. </a:t>
            </a:r>
            <a:endParaRPr sz="2380" dirty="0"/>
          </a:p>
          <a:p>
            <a:pPr marL="228600" lvl="0" indent="-182880" algn="l" rtl="0">
              <a:lnSpc>
                <a:spcPct val="100000"/>
              </a:lnSpc>
              <a:spcBef>
                <a:spcPts val="2000"/>
              </a:spcBef>
              <a:spcAft>
                <a:spcPts val="0"/>
              </a:spcAft>
              <a:buSzPts val="1904"/>
              <a:buChar char="•"/>
            </a:pPr>
            <a:r>
              <a:rPr lang="fr-FR" sz="2380" dirty="0" err="1"/>
              <a:t>We</a:t>
            </a:r>
            <a:r>
              <a:rPr lang="fr-FR" sz="2380" dirty="0"/>
              <a:t> have </a:t>
            </a:r>
            <a:r>
              <a:rPr lang="fr-FR" sz="2380" dirty="0" err="1"/>
              <a:t>various</a:t>
            </a:r>
            <a:r>
              <a:rPr lang="fr-FR" sz="2380" dirty="0"/>
              <a:t> </a:t>
            </a:r>
            <a:r>
              <a:rPr lang="fr-FR" sz="2380" dirty="0" err="1"/>
              <a:t>measures</a:t>
            </a:r>
            <a:r>
              <a:rPr lang="fr-FR" sz="2380" dirty="0"/>
              <a:t> of model </a:t>
            </a:r>
            <a:r>
              <a:rPr lang="fr-FR" sz="2380" dirty="0" err="1"/>
              <a:t>error</a:t>
            </a:r>
            <a:r>
              <a:rPr lang="fr-FR" sz="2380" dirty="0"/>
              <a:t> (</a:t>
            </a:r>
            <a:r>
              <a:rPr lang="fr-FR" sz="2380" dirty="0" err="1"/>
              <a:t>any</a:t>
            </a:r>
            <a:r>
              <a:rPr lang="fr-FR" sz="2380" dirty="0"/>
              <a:t> </a:t>
            </a:r>
            <a:r>
              <a:rPr lang="fr-FR" sz="2380" dirty="0" err="1"/>
              <a:t>norm</a:t>
            </a:r>
            <a:r>
              <a:rPr lang="fr-FR" sz="2380" dirty="0"/>
              <a:t>) </a:t>
            </a:r>
            <a:r>
              <a:rPr lang="fr-FR" sz="2380" dirty="0" err="1"/>
              <a:t>depending</a:t>
            </a:r>
            <a:r>
              <a:rPr lang="fr-FR" sz="2380" dirty="0"/>
              <a:t> on the </a:t>
            </a:r>
            <a:r>
              <a:rPr lang="fr-FR" sz="2380" dirty="0" err="1"/>
              <a:t>hypothesis</a:t>
            </a:r>
            <a:r>
              <a:rPr lang="fr-FR" sz="2380" dirty="0"/>
              <a:t> </a:t>
            </a:r>
            <a:r>
              <a:rPr lang="fr-FR" sz="2380" dirty="0" err="1"/>
              <a:t>space</a:t>
            </a:r>
            <a:endParaRPr sz="2380" dirty="0"/>
          </a:p>
          <a:p>
            <a:pPr marL="228600" lvl="0" indent="-182880" algn="l" rtl="0">
              <a:lnSpc>
                <a:spcPct val="100000"/>
              </a:lnSpc>
              <a:spcBef>
                <a:spcPts val="2000"/>
              </a:spcBef>
              <a:spcAft>
                <a:spcPts val="0"/>
              </a:spcAft>
              <a:buSzPts val="1904"/>
              <a:buChar char="•"/>
            </a:pPr>
            <a:r>
              <a:rPr lang="fr-FR" sz="2380" dirty="0" err="1"/>
              <a:t>Mean</a:t>
            </a:r>
            <a:r>
              <a:rPr lang="fr-FR" sz="2380" dirty="0"/>
              <a:t> </a:t>
            </a:r>
            <a:r>
              <a:rPr lang="fr-FR" sz="2380" dirty="0" err="1"/>
              <a:t>Absolute</a:t>
            </a:r>
            <a:r>
              <a:rPr lang="fr-FR" sz="2380" dirty="0"/>
              <a:t> </a:t>
            </a:r>
            <a:r>
              <a:rPr lang="fr-FR" sz="2380" dirty="0" err="1"/>
              <a:t>Error</a:t>
            </a:r>
            <a:r>
              <a:rPr lang="fr-FR" sz="2380" dirty="0"/>
              <a:t> (MAE)</a:t>
            </a:r>
            <a:endParaRPr dirty="0"/>
          </a:p>
          <a:p>
            <a:pPr marL="228600" lvl="0" indent="-61975" algn="l" rtl="0">
              <a:lnSpc>
                <a:spcPct val="100000"/>
              </a:lnSpc>
              <a:spcBef>
                <a:spcPts val="2000"/>
              </a:spcBef>
              <a:spcAft>
                <a:spcPts val="0"/>
              </a:spcAft>
              <a:buSzPts val="1904"/>
              <a:buNone/>
            </a:pPr>
            <a:endParaRPr sz="2380" dirty="0"/>
          </a:p>
          <a:p>
            <a:pPr marL="228600" lvl="0" indent="-182880" algn="l" rtl="0">
              <a:lnSpc>
                <a:spcPct val="100000"/>
              </a:lnSpc>
              <a:spcBef>
                <a:spcPts val="2000"/>
              </a:spcBef>
              <a:spcAft>
                <a:spcPts val="0"/>
              </a:spcAft>
              <a:buSzPts val="1904"/>
              <a:buChar char="•"/>
            </a:pPr>
            <a:r>
              <a:rPr lang="fr-FR" sz="2380" dirty="0" err="1"/>
              <a:t>Mean</a:t>
            </a:r>
            <a:r>
              <a:rPr lang="fr-FR" sz="2380" dirty="0"/>
              <a:t> Square </a:t>
            </a:r>
            <a:r>
              <a:rPr lang="fr-FR" sz="2380" dirty="0" err="1"/>
              <a:t>Error</a:t>
            </a:r>
            <a:r>
              <a:rPr lang="fr-FR" sz="2380" dirty="0"/>
              <a:t> (MSE)</a:t>
            </a:r>
            <a:endParaRPr dirty="0"/>
          </a:p>
          <a:p>
            <a:pPr marL="228600" lvl="0" indent="-61975" algn="l" rtl="0">
              <a:lnSpc>
                <a:spcPct val="100000"/>
              </a:lnSpc>
              <a:spcBef>
                <a:spcPts val="2000"/>
              </a:spcBef>
              <a:spcAft>
                <a:spcPts val="0"/>
              </a:spcAft>
              <a:buSzPts val="1904"/>
              <a:buNone/>
            </a:pPr>
            <a:endParaRPr sz="2380" dirty="0"/>
          </a:p>
          <a:p>
            <a:pPr marL="228600" lvl="0" indent="-182880" algn="l" rtl="0">
              <a:lnSpc>
                <a:spcPct val="100000"/>
              </a:lnSpc>
              <a:spcBef>
                <a:spcPts val="2000"/>
              </a:spcBef>
              <a:spcAft>
                <a:spcPts val="0"/>
              </a:spcAft>
              <a:buSzPts val="1904"/>
              <a:buChar char="•"/>
            </a:pPr>
            <a:r>
              <a:rPr lang="fr-FR" sz="2380" dirty="0"/>
              <a:t>Root </a:t>
            </a:r>
            <a:r>
              <a:rPr lang="fr-FR" sz="2380" dirty="0" err="1"/>
              <a:t>Mean</a:t>
            </a:r>
            <a:r>
              <a:rPr lang="fr-FR" sz="2380" dirty="0"/>
              <a:t> Square </a:t>
            </a:r>
            <a:r>
              <a:rPr lang="fr-FR" sz="2380" dirty="0" err="1"/>
              <a:t>Error</a:t>
            </a:r>
            <a:r>
              <a:rPr lang="fr-FR" sz="2380" dirty="0"/>
              <a:t> (RMSE)</a:t>
            </a:r>
            <a:endParaRPr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pic>
        <p:nvPicPr>
          <p:cNvPr id="109" name="Google Shape;109;p15" descr="DataTechNotes: Regression Model Accuracy (MAE, MSE, RMSE, R ..."/>
          <p:cNvPicPr preferRelativeResize="0"/>
          <p:nvPr/>
        </p:nvPicPr>
        <p:blipFill rotWithShape="1">
          <a:blip r:embed="rId3">
            <a:alphaModFix/>
          </a:blip>
          <a:srcRect l="16621" t="3133" r="36815" b="82205"/>
          <a:stretch/>
        </p:blipFill>
        <p:spPr>
          <a:xfrm>
            <a:off x="5046299" y="3097305"/>
            <a:ext cx="2602388" cy="946606"/>
          </a:xfrm>
          <a:prstGeom prst="rect">
            <a:avLst/>
          </a:prstGeom>
          <a:noFill/>
          <a:ln>
            <a:noFill/>
          </a:ln>
        </p:spPr>
      </p:pic>
      <p:pic>
        <p:nvPicPr>
          <p:cNvPr id="110" name="Google Shape;110;p15" descr="DataTechNotes: Regression Model Accuracy (MAE, MSE, RMSE, R ..."/>
          <p:cNvPicPr preferRelativeResize="0"/>
          <p:nvPr/>
        </p:nvPicPr>
        <p:blipFill rotWithShape="1">
          <a:blip r:embed="rId3">
            <a:alphaModFix/>
          </a:blip>
          <a:srcRect l="16620" t="41161" r="7687" b="40388"/>
          <a:stretch/>
        </p:blipFill>
        <p:spPr>
          <a:xfrm>
            <a:off x="5861007" y="5397721"/>
            <a:ext cx="4230217" cy="1191234"/>
          </a:xfrm>
          <a:prstGeom prst="rect">
            <a:avLst/>
          </a:prstGeom>
          <a:noFill/>
          <a:ln>
            <a:noFill/>
          </a:ln>
        </p:spPr>
      </p:pic>
      <p:pic>
        <p:nvPicPr>
          <p:cNvPr id="111" name="Google Shape;111;p15" descr="DataTechNotes: Regression Model Accuracy (MAE, MSE, RMSE, R ..."/>
          <p:cNvPicPr preferRelativeResize="0"/>
          <p:nvPr/>
        </p:nvPicPr>
        <p:blipFill rotWithShape="1">
          <a:blip r:embed="rId3">
            <a:alphaModFix/>
          </a:blip>
          <a:srcRect l="16621" t="23338" r="36815" b="62000"/>
          <a:stretch/>
        </p:blipFill>
        <p:spPr>
          <a:xfrm>
            <a:off x="5046299" y="4359675"/>
            <a:ext cx="2602388" cy="94660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Objective </a:t>
            </a:r>
            <a:r>
              <a:rPr lang="fr-FR" dirty="0" err="1"/>
              <a:t>function</a:t>
            </a:r>
            <a:endParaRPr dirty="0"/>
          </a:p>
        </p:txBody>
      </p:sp>
      <p:sp>
        <p:nvSpPr>
          <p:cNvPr id="117" name="Google Shape;117;p16"/>
          <p:cNvSpPr txBox="1">
            <a:spLocks noGrp="1"/>
          </p:cNvSpPr>
          <p:nvPr>
            <p:ph type="body" idx="1"/>
          </p:nvPr>
        </p:nvSpPr>
        <p:spPr>
          <a:xfrm>
            <a:off x="559559" y="1743496"/>
            <a:ext cx="11163869" cy="4329758"/>
          </a:xfrm>
          <a:prstGeom prst="rect">
            <a:avLst/>
          </a:prstGeom>
          <a:blipFill rotWithShape="1">
            <a:blip r:embed="rId3">
              <a:alphaModFix/>
            </a:blip>
            <a:stretch>
              <a:fillRect l="-108" t="-1126"/>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sp>
        <p:nvSpPr>
          <p:cNvPr id="118" name="Google Shape;118;p16"/>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Training and </a:t>
            </a:r>
            <a:r>
              <a:rPr lang="fr-FR" dirty="0" err="1"/>
              <a:t>testing</a:t>
            </a:r>
            <a:r>
              <a:rPr lang="fr-FR" dirty="0"/>
              <a:t> </a:t>
            </a:r>
            <a:r>
              <a:rPr lang="fr-FR" dirty="0" err="1"/>
              <a:t>error</a:t>
            </a:r>
            <a:endParaRPr dirty="0"/>
          </a:p>
        </p:txBody>
      </p:sp>
      <p:sp>
        <p:nvSpPr>
          <p:cNvPr id="125" name="Google Shape;125;p17"/>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920"/>
              <a:buChar char="•"/>
            </a:pPr>
            <a:r>
              <a:rPr lang="fr-FR" sz="2400" dirty="0"/>
              <a:t>Example: Polynomial </a:t>
            </a:r>
            <a:r>
              <a:rPr lang="fr-FR" sz="2400" dirty="0" err="1"/>
              <a:t>regression</a:t>
            </a:r>
            <a:r>
              <a:rPr lang="fr-FR" sz="2400" dirty="0"/>
              <a:t> </a:t>
            </a:r>
            <a:r>
              <a:rPr lang="fr-FR" sz="2400" dirty="0" err="1"/>
              <a:t>with</a:t>
            </a:r>
            <a:r>
              <a:rPr lang="fr-FR" sz="2400" dirty="0"/>
              <a:t> </a:t>
            </a:r>
            <a:r>
              <a:rPr lang="fr-FR" sz="2400" dirty="0" err="1"/>
              <a:t>varying</a:t>
            </a:r>
            <a:r>
              <a:rPr lang="fr-FR" sz="2400" dirty="0"/>
              <a:t> </a:t>
            </a:r>
            <a:r>
              <a:rPr lang="fr-FR" sz="2400" dirty="0" err="1"/>
              <a:t>degree</a:t>
            </a:r>
            <a:endParaRPr sz="2400" dirty="0"/>
          </a:p>
          <a:p>
            <a:pPr marL="228600" lvl="0" indent="-71120" algn="l" rtl="0">
              <a:lnSpc>
                <a:spcPct val="90000"/>
              </a:lnSpc>
              <a:spcBef>
                <a:spcPts val="2000"/>
              </a:spcBef>
              <a:spcAft>
                <a:spcPts val="0"/>
              </a:spcAft>
              <a:buSzPts val="1760"/>
              <a:buNone/>
            </a:pPr>
            <a:endParaRPr dirty="0"/>
          </a:p>
        </p:txBody>
      </p:sp>
      <p:sp>
        <p:nvSpPr>
          <p:cNvPr id="126" name="Google Shape;126;p17"/>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pic>
        <p:nvPicPr>
          <p:cNvPr id="127" name="Google Shape;127;p17"/>
          <p:cNvPicPr preferRelativeResize="0"/>
          <p:nvPr/>
        </p:nvPicPr>
        <p:blipFill rotWithShape="1">
          <a:blip r:embed="rId3">
            <a:alphaModFix/>
          </a:blip>
          <a:srcRect/>
          <a:stretch/>
        </p:blipFill>
        <p:spPr>
          <a:xfrm>
            <a:off x="2904565" y="2259775"/>
            <a:ext cx="8695683" cy="4329758"/>
          </a:xfrm>
          <a:prstGeom prst="rect">
            <a:avLst/>
          </a:prstGeom>
          <a:noFill/>
          <a:ln>
            <a:noFill/>
          </a:ln>
        </p:spPr>
      </p:pic>
      <p:pic>
        <p:nvPicPr>
          <p:cNvPr id="128" name="Google Shape;128;p17"/>
          <p:cNvPicPr preferRelativeResize="0"/>
          <p:nvPr/>
        </p:nvPicPr>
        <p:blipFill rotWithShape="1">
          <a:blip r:embed="rId4">
            <a:alphaModFix/>
          </a:blip>
          <a:srcRect/>
          <a:stretch/>
        </p:blipFill>
        <p:spPr>
          <a:xfrm>
            <a:off x="778329" y="2303572"/>
            <a:ext cx="2212297" cy="8806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Training and </a:t>
            </a:r>
            <a:r>
              <a:rPr lang="fr-FR" dirty="0" err="1"/>
              <a:t>testing</a:t>
            </a:r>
            <a:r>
              <a:rPr lang="fr-FR" dirty="0"/>
              <a:t> </a:t>
            </a:r>
            <a:r>
              <a:rPr lang="fr-FR" dirty="0" err="1"/>
              <a:t>error</a:t>
            </a:r>
            <a:endParaRPr dirty="0"/>
          </a:p>
        </p:txBody>
      </p:sp>
      <p:sp>
        <p:nvSpPr>
          <p:cNvPr id="134" name="Google Shape;134;p18"/>
          <p:cNvSpPr txBox="1">
            <a:spLocks noGrp="1"/>
          </p:cNvSpPr>
          <p:nvPr>
            <p:ph type="body" idx="1"/>
          </p:nvPr>
        </p:nvSpPr>
        <p:spPr>
          <a:xfrm>
            <a:off x="559559" y="1743496"/>
            <a:ext cx="5609001" cy="3979572"/>
          </a:xfrm>
          <a:prstGeom prst="rect">
            <a:avLst/>
          </a:prstGeom>
          <a:noFill/>
          <a:ln>
            <a:noFill/>
          </a:ln>
        </p:spPr>
        <p:txBody>
          <a:bodyPr spcFirstLastPara="1" wrap="square" lIns="91425" tIns="45700" rIns="91425" bIns="45700" anchor="t" anchorCtr="0">
            <a:noAutofit/>
          </a:bodyPr>
          <a:lstStyle/>
          <a:p>
            <a:pPr marL="228600" lvl="0" indent="-60959" algn="l" rtl="0">
              <a:lnSpc>
                <a:spcPct val="100000"/>
              </a:lnSpc>
              <a:spcBef>
                <a:spcPts val="0"/>
              </a:spcBef>
              <a:spcAft>
                <a:spcPts val="0"/>
              </a:spcAft>
              <a:buSzPts val="1920"/>
              <a:buNone/>
            </a:pPr>
            <a:endParaRPr sz="2400"/>
          </a:p>
          <a:p>
            <a:pPr marL="228600" lvl="0" indent="-60959" algn="l" rtl="0">
              <a:lnSpc>
                <a:spcPct val="100000"/>
              </a:lnSpc>
              <a:spcBef>
                <a:spcPts val="2000"/>
              </a:spcBef>
              <a:spcAft>
                <a:spcPts val="0"/>
              </a:spcAft>
              <a:buSzPts val="1920"/>
              <a:buNone/>
            </a:pPr>
            <a:endParaRPr sz="2400"/>
          </a:p>
          <a:p>
            <a:pPr marL="228600" lvl="0" indent="-182880" algn="l" rtl="0">
              <a:lnSpc>
                <a:spcPct val="100000"/>
              </a:lnSpc>
              <a:spcBef>
                <a:spcPts val="2000"/>
              </a:spcBef>
              <a:spcAft>
                <a:spcPts val="0"/>
              </a:spcAft>
              <a:buSzPts val="1920"/>
              <a:buChar char="•"/>
            </a:pPr>
            <a:r>
              <a:rPr lang="fr-FR" sz="2400"/>
              <a:t>The training error decreases with increasing model flexibility (the curviness). </a:t>
            </a:r>
            <a:endParaRPr/>
          </a:p>
          <a:p>
            <a:pPr marL="228600" lvl="0" indent="-182880" algn="l" rtl="0">
              <a:lnSpc>
                <a:spcPct val="100000"/>
              </a:lnSpc>
              <a:spcBef>
                <a:spcPts val="2000"/>
              </a:spcBef>
              <a:spcAft>
                <a:spcPts val="0"/>
              </a:spcAft>
              <a:buSzPts val="1920"/>
              <a:buChar char="•"/>
            </a:pPr>
            <a:r>
              <a:rPr lang="fr-FR" sz="2400"/>
              <a:t>The testing error is minimal for certain degree of model flexibility.</a:t>
            </a:r>
            <a:endParaRPr/>
          </a:p>
        </p:txBody>
      </p:sp>
      <p:sp>
        <p:nvSpPr>
          <p:cNvPr id="135" name="Google Shape;135;p18"/>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pic>
        <p:nvPicPr>
          <p:cNvPr id="136" name="Google Shape;136;p18"/>
          <p:cNvPicPr preferRelativeResize="0"/>
          <p:nvPr/>
        </p:nvPicPr>
        <p:blipFill rotWithShape="1">
          <a:blip r:embed="rId3">
            <a:alphaModFix/>
          </a:blip>
          <a:srcRect/>
          <a:stretch/>
        </p:blipFill>
        <p:spPr>
          <a:xfrm>
            <a:off x="6141493" y="1717959"/>
            <a:ext cx="5609000" cy="44399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Overfitting</a:t>
            </a:r>
            <a:endParaRPr/>
          </a:p>
        </p:txBody>
      </p:sp>
      <p:sp>
        <p:nvSpPr>
          <p:cNvPr id="142" name="Google Shape;142;p19"/>
          <p:cNvSpPr txBox="1">
            <a:spLocks noGrp="1"/>
          </p:cNvSpPr>
          <p:nvPr>
            <p:ph type="body" idx="1"/>
          </p:nvPr>
        </p:nvSpPr>
        <p:spPr>
          <a:xfrm>
            <a:off x="559560" y="1743496"/>
            <a:ext cx="5682848" cy="4329758"/>
          </a:xfrm>
          <a:prstGeom prst="rect">
            <a:avLst/>
          </a:prstGeom>
          <a:noFill/>
          <a:ln>
            <a:noFill/>
          </a:ln>
        </p:spPr>
        <p:txBody>
          <a:bodyPr spcFirstLastPara="1" wrap="square" lIns="91425" tIns="45700" rIns="91425" bIns="45700" anchor="t" anchorCtr="0">
            <a:noAutofit/>
          </a:bodyPr>
          <a:lstStyle/>
          <a:p>
            <a:pPr marL="228600" lvl="0" indent="-60959" algn="l" rtl="0">
              <a:lnSpc>
                <a:spcPct val="100000"/>
              </a:lnSpc>
              <a:spcBef>
                <a:spcPts val="0"/>
              </a:spcBef>
              <a:spcAft>
                <a:spcPts val="0"/>
              </a:spcAft>
              <a:buSzPts val="1920"/>
              <a:buNone/>
            </a:pPr>
            <a:endParaRPr sz="2400"/>
          </a:p>
          <a:p>
            <a:pPr marL="228600" lvl="0" indent="-60959" algn="l" rtl="0">
              <a:lnSpc>
                <a:spcPct val="100000"/>
              </a:lnSpc>
              <a:spcBef>
                <a:spcPts val="2000"/>
              </a:spcBef>
              <a:spcAft>
                <a:spcPts val="0"/>
              </a:spcAft>
              <a:buSzPts val="1920"/>
              <a:buNone/>
            </a:pPr>
            <a:endParaRPr sz="2400"/>
          </a:p>
          <a:p>
            <a:pPr marL="228600" lvl="0" indent="-182880" algn="l" rtl="0">
              <a:lnSpc>
                <a:spcPct val="100000"/>
              </a:lnSpc>
              <a:spcBef>
                <a:spcPts val="2000"/>
              </a:spcBef>
              <a:spcAft>
                <a:spcPts val="0"/>
              </a:spcAft>
              <a:buSzPts val="1920"/>
              <a:buChar char="•"/>
            </a:pPr>
            <a:r>
              <a:rPr lang="fr-FR" sz="2400"/>
              <a:t>Overfitting is a general phenomenon affecting all kinds of inductive learning.</a:t>
            </a:r>
            <a:endParaRPr/>
          </a:p>
          <a:p>
            <a:pPr marL="228600" lvl="0" indent="-182880" algn="l" rtl="0">
              <a:lnSpc>
                <a:spcPct val="100000"/>
              </a:lnSpc>
              <a:spcBef>
                <a:spcPts val="2000"/>
              </a:spcBef>
              <a:spcAft>
                <a:spcPts val="0"/>
              </a:spcAft>
              <a:buSzPts val="1920"/>
              <a:buChar char="•"/>
            </a:pPr>
            <a:r>
              <a:rPr lang="fr-FR" sz="2400"/>
              <a:t>When overfitted, the model works well for the training data, but fails for new (testing) data.</a:t>
            </a:r>
            <a:endParaRPr/>
          </a:p>
        </p:txBody>
      </p:sp>
      <p:sp>
        <p:nvSpPr>
          <p:cNvPr id="143" name="Google Shape;143;p19"/>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pic>
        <p:nvPicPr>
          <p:cNvPr id="144" name="Google Shape;144;p19"/>
          <p:cNvPicPr preferRelativeResize="0"/>
          <p:nvPr/>
        </p:nvPicPr>
        <p:blipFill rotWithShape="1">
          <a:blip r:embed="rId3">
            <a:alphaModFix/>
          </a:blip>
          <a:srcRect/>
          <a:stretch/>
        </p:blipFill>
        <p:spPr>
          <a:xfrm>
            <a:off x="6242408" y="1941631"/>
            <a:ext cx="5182214" cy="39334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err="1"/>
              <a:t>Why</a:t>
            </a:r>
            <a:r>
              <a:rPr lang="fr-FR" dirty="0"/>
              <a:t> </a:t>
            </a:r>
            <a:r>
              <a:rPr lang="fr-FR" dirty="0" err="1"/>
              <a:t>learning</a:t>
            </a:r>
            <a:endParaRPr dirty="0"/>
          </a:p>
        </p:txBody>
      </p:sp>
      <p:sp>
        <p:nvSpPr>
          <p:cNvPr id="162" name="Google Shape;162;p19"/>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
        <p:nvSpPr>
          <p:cNvPr id="2" name="Rectangle 1">
            <a:extLst>
              <a:ext uri="{FF2B5EF4-FFF2-40B4-BE49-F238E27FC236}">
                <a16:creationId xmlns:a16="http://schemas.microsoft.com/office/drawing/2014/main" id="{6D1AD71D-9410-4E29-B1DD-36923FCAD0B6}"/>
              </a:ext>
            </a:extLst>
          </p:cNvPr>
          <p:cNvSpPr/>
          <p:nvPr/>
        </p:nvSpPr>
        <p:spPr>
          <a:xfrm>
            <a:off x="556562" y="3179409"/>
            <a:ext cx="11166865" cy="954107"/>
          </a:xfrm>
          <a:prstGeom prst="rect">
            <a:avLst/>
          </a:prstGeom>
        </p:spPr>
        <p:txBody>
          <a:bodyPr wrap="square">
            <a:spAutoFit/>
          </a:bodyPr>
          <a:lstStyle/>
          <a:p>
            <a:pPr algn="ctr"/>
            <a:r>
              <a:rPr lang="en-US" sz="2800" dirty="0">
                <a:solidFill>
                  <a:srgbClr val="FF0000"/>
                </a:solidFill>
                <a:latin typeface="Corbel" panose="020B0503020204020204" pitchFamily="34" charset="0"/>
              </a:rPr>
              <a:t>If you don't know how to solve a problem, write it out as an optimization problem</a:t>
            </a:r>
          </a:p>
        </p:txBody>
      </p:sp>
    </p:spTree>
    <p:extLst>
      <p:ext uri="{BB962C8B-B14F-4D97-AF65-F5344CB8AC3E}">
        <p14:creationId xmlns:p14="http://schemas.microsoft.com/office/powerpoint/2010/main" val="2048887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Bias vs Variance</a:t>
            </a:r>
            <a:endParaRPr/>
          </a:p>
        </p:txBody>
      </p:sp>
      <p:sp>
        <p:nvSpPr>
          <p:cNvPr id="151" name="Google Shape;151;p20"/>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sp>
        <p:nvSpPr>
          <p:cNvPr id="3" name="Espace réservé du texte 2">
            <a:extLst>
              <a:ext uri="{FF2B5EF4-FFF2-40B4-BE49-F238E27FC236}">
                <a16:creationId xmlns:a16="http://schemas.microsoft.com/office/drawing/2014/main" id="{5777F5B3-EE41-4152-91A0-5BE4975841E5}"/>
              </a:ext>
            </a:extLst>
          </p:cNvPr>
          <p:cNvSpPr>
            <a:spLocks noGrp="1"/>
          </p:cNvSpPr>
          <p:nvPr>
            <p:ph type="body" idx="1"/>
          </p:nvPr>
        </p:nvSpPr>
        <p:spPr/>
        <p:txBody>
          <a:bodyPr/>
          <a:lstStyle/>
          <a:p>
            <a:r>
              <a:rPr lang="en-US" dirty="0"/>
              <a:t>The bias error is an error from erroneous assumptions in the learning algorithm. High bias can cause an algorithm to miss the relevant relations between features and target outputs (underfitting).</a:t>
            </a:r>
          </a:p>
          <a:p>
            <a:endParaRPr lang="en-US" dirty="0"/>
          </a:p>
          <a:p>
            <a:r>
              <a:rPr lang="en-US" dirty="0"/>
              <a:t>The variance is an error from sensitivity to small fluctuations in the training set. High variance may result from an algorithm modeling the random noise in the training data (overfitting).</a:t>
            </a:r>
          </a:p>
        </p:txBody>
      </p:sp>
      <p:pic>
        <p:nvPicPr>
          <p:cNvPr id="5" name="Image 4">
            <a:extLst>
              <a:ext uri="{FF2B5EF4-FFF2-40B4-BE49-F238E27FC236}">
                <a16:creationId xmlns:a16="http://schemas.microsoft.com/office/drawing/2014/main" id="{B2E6F4B5-6B2D-47FF-8A6A-201615C9FADD}"/>
              </a:ext>
            </a:extLst>
          </p:cNvPr>
          <p:cNvPicPr>
            <a:picLocks noChangeAspect="1"/>
          </p:cNvPicPr>
          <p:nvPr/>
        </p:nvPicPr>
        <p:blipFill>
          <a:blip r:embed="rId3"/>
          <a:stretch>
            <a:fillRect/>
          </a:stretch>
        </p:blipFill>
        <p:spPr>
          <a:xfrm>
            <a:off x="4896654" y="2815681"/>
            <a:ext cx="2124371" cy="495369"/>
          </a:xfrm>
          <a:prstGeom prst="rect">
            <a:avLst/>
          </a:prstGeom>
        </p:spPr>
      </p:pic>
      <p:pic>
        <p:nvPicPr>
          <p:cNvPr id="7" name="Image 6">
            <a:extLst>
              <a:ext uri="{FF2B5EF4-FFF2-40B4-BE49-F238E27FC236}">
                <a16:creationId xmlns:a16="http://schemas.microsoft.com/office/drawing/2014/main" id="{F6087D1A-357F-4C35-A4A8-99C36536256A}"/>
              </a:ext>
            </a:extLst>
          </p:cNvPr>
          <p:cNvPicPr>
            <a:picLocks noChangeAspect="1"/>
          </p:cNvPicPr>
          <p:nvPr/>
        </p:nvPicPr>
        <p:blipFill>
          <a:blip r:embed="rId4"/>
          <a:stretch>
            <a:fillRect/>
          </a:stretch>
        </p:blipFill>
        <p:spPr>
          <a:xfrm>
            <a:off x="2857027" y="4719593"/>
            <a:ext cx="3505689" cy="952633"/>
          </a:xfrm>
          <a:prstGeom prst="rect">
            <a:avLst/>
          </a:prstGeom>
        </p:spPr>
      </p:pic>
      <p:pic>
        <p:nvPicPr>
          <p:cNvPr id="9" name="Image 8">
            <a:extLst>
              <a:ext uri="{FF2B5EF4-FFF2-40B4-BE49-F238E27FC236}">
                <a16:creationId xmlns:a16="http://schemas.microsoft.com/office/drawing/2014/main" id="{26A52344-901B-49A4-8F20-7A9CA4972019}"/>
              </a:ext>
            </a:extLst>
          </p:cNvPr>
          <p:cNvPicPr>
            <a:picLocks noChangeAspect="1"/>
          </p:cNvPicPr>
          <p:nvPr/>
        </p:nvPicPr>
        <p:blipFill>
          <a:blip r:embed="rId5"/>
          <a:stretch>
            <a:fillRect/>
          </a:stretch>
        </p:blipFill>
        <p:spPr>
          <a:xfrm>
            <a:off x="6748285" y="4963478"/>
            <a:ext cx="3057952" cy="6287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Bias vs Variance</a:t>
            </a:r>
            <a:endParaRPr/>
          </a:p>
        </p:txBody>
      </p:sp>
      <p:pic>
        <p:nvPicPr>
          <p:cNvPr id="150" name="Google Shape;150;p20"/>
          <p:cNvPicPr preferRelativeResize="0">
            <a:picLocks noGrp="1"/>
          </p:cNvPicPr>
          <p:nvPr>
            <p:ph type="body" idx="1"/>
          </p:nvPr>
        </p:nvPicPr>
        <p:blipFill rotWithShape="1">
          <a:blip r:embed="rId3">
            <a:alphaModFix/>
          </a:blip>
          <a:srcRect t="3144" r="2738" b="1627"/>
          <a:stretch/>
        </p:blipFill>
        <p:spPr>
          <a:xfrm>
            <a:off x="1319605" y="1330434"/>
            <a:ext cx="9552790" cy="5258521"/>
          </a:xfrm>
          <a:prstGeom prst="rect">
            <a:avLst/>
          </a:prstGeom>
          <a:noFill/>
          <a:ln>
            <a:noFill/>
          </a:ln>
        </p:spPr>
      </p:pic>
      <p:sp>
        <p:nvSpPr>
          <p:cNvPr id="151" name="Google Shape;151;p20"/>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41</a:t>
            </a:fld>
            <a:endParaRPr/>
          </a:p>
        </p:txBody>
      </p:sp>
    </p:spTree>
    <p:extLst>
      <p:ext uri="{BB962C8B-B14F-4D97-AF65-F5344CB8AC3E}">
        <p14:creationId xmlns:p14="http://schemas.microsoft.com/office/powerpoint/2010/main" val="684217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en-US" dirty="0"/>
              <a:t>Bias – Variance Tradeoff</a:t>
            </a:r>
          </a:p>
        </p:txBody>
      </p:sp>
      <p:sp>
        <p:nvSpPr>
          <p:cNvPr id="151" name="Google Shape;151;p20"/>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42</a:t>
            </a:fld>
            <a:endParaRPr/>
          </a:p>
        </p:txBody>
      </p:sp>
      <p:sp>
        <p:nvSpPr>
          <p:cNvPr id="3" name="Espace réservé du texte 2">
            <a:extLst>
              <a:ext uri="{FF2B5EF4-FFF2-40B4-BE49-F238E27FC236}">
                <a16:creationId xmlns:a16="http://schemas.microsoft.com/office/drawing/2014/main" id="{CDD2C416-B63F-4502-85E3-80AA2828717C}"/>
              </a:ext>
            </a:extLst>
          </p:cNvPr>
          <p:cNvSpPr>
            <a:spLocks noGrp="1"/>
          </p:cNvSpPr>
          <p:nvPr>
            <p:ph type="body" idx="1"/>
          </p:nvPr>
        </p:nvSpPr>
        <p:spPr/>
        <p:txBody>
          <a:bodyPr/>
          <a:lstStyle/>
          <a:p>
            <a:r>
              <a:rPr lang="fr-FR" dirty="0"/>
              <a:t>Simple </a:t>
            </a:r>
            <a:r>
              <a:rPr lang="fr-FR" dirty="0" err="1"/>
              <a:t>example</a:t>
            </a:r>
            <a:endParaRPr lang="en-US" dirty="0"/>
          </a:p>
        </p:txBody>
      </p:sp>
      <p:pic>
        <p:nvPicPr>
          <p:cNvPr id="5" name="Image 4">
            <a:extLst>
              <a:ext uri="{FF2B5EF4-FFF2-40B4-BE49-F238E27FC236}">
                <a16:creationId xmlns:a16="http://schemas.microsoft.com/office/drawing/2014/main" id="{1F98D129-BA06-4B32-9B53-0249AB1520F7}"/>
              </a:ext>
            </a:extLst>
          </p:cNvPr>
          <p:cNvPicPr>
            <a:picLocks noChangeAspect="1"/>
          </p:cNvPicPr>
          <p:nvPr/>
        </p:nvPicPr>
        <p:blipFill>
          <a:blip r:embed="rId3"/>
          <a:stretch>
            <a:fillRect/>
          </a:stretch>
        </p:blipFill>
        <p:spPr>
          <a:xfrm>
            <a:off x="3360192" y="3724153"/>
            <a:ext cx="7267575" cy="2876550"/>
          </a:xfrm>
          <a:prstGeom prst="rect">
            <a:avLst/>
          </a:prstGeom>
        </p:spPr>
      </p:pic>
      <p:pic>
        <p:nvPicPr>
          <p:cNvPr id="7" name="Image 6">
            <a:extLst>
              <a:ext uri="{FF2B5EF4-FFF2-40B4-BE49-F238E27FC236}">
                <a16:creationId xmlns:a16="http://schemas.microsoft.com/office/drawing/2014/main" id="{23CD6CD2-4A79-49E2-AE3D-1131DB06B6D5}"/>
              </a:ext>
            </a:extLst>
          </p:cNvPr>
          <p:cNvPicPr>
            <a:picLocks noChangeAspect="1"/>
          </p:cNvPicPr>
          <p:nvPr/>
        </p:nvPicPr>
        <p:blipFill>
          <a:blip r:embed="rId4"/>
          <a:stretch>
            <a:fillRect/>
          </a:stretch>
        </p:blipFill>
        <p:spPr>
          <a:xfrm>
            <a:off x="1737132" y="2254786"/>
            <a:ext cx="5448300" cy="1476375"/>
          </a:xfrm>
          <a:prstGeom prst="rect">
            <a:avLst/>
          </a:prstGeom>
        </p:spPr>
      </p:pic>
      <p:pic>
        <p:nvPicPr>
          <p:cNvPr id="8" name="Google Shape;111;p15" descr="DataTechNotes: Regression Model Accuracy (MAE, MSE, RMSE, R ...">
            <a:extLst>
              <a:ext uri="{FF2B5EF4-FFF2-40B4-BE49-F238E27FC236}">
                <a16:creationId xmlns:a16="http://schemas.microsoft.com/office/drawing/2014/main" id="{EC2B9A6F-EF92-47BA-9C90-ED78E4402DA6}"/>
              </a:ext>
            </a:extLst>
          </p:cNvPr>
          <p:cNvPicPr preferRelativeResize="0"/>
          <p:nvPr/>
        </p:nvPicPr>
        <p:blipFill rotWithShape="1">
          <a:blip r:embed="rId5">
            <a:alphaModFix/>
          </a:blip>
          <a:srcRect l="16621" t="23338" r="36815" b="62000"/>
          <a:stretch/>
        </p:blipFill>
        <p:spPr>
          <a:xfrm>
            <a:off x="7943749" y="2412364"/>
            <a:ext cx="2602388" cy="946607"/>
          </a:xfrm>
          <a:prstGeom prst="rect">
            <a:avLst/>
          </a:prstGeom>
          <a:noFill/>
          <a:ln>
            <a:noFill/>
          </a:ln>
        </p:spPr>
      </p:pic>
    </p:spTree>
    <p:extLst>
      <p:ext uri="{BB962C8B-B14F-4D97-AF65-F5344CB8AC3E}">
        <p14:creationId xmlns:p14="http://schemas.microsoft.com/office/powerpoint/2010/main" val="110967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Regularization</a:t>
            </a:r>
            <a:endParaRPr/>
          </a:p>
        </p:txBody>
      </p:sp>
      <p:sp>
        <p:nvSpPr>
          <p:cNvPr id="167" name="Google Shape;167;p22"/>
          <p:cNvSpPr txBox="1">
            <a:spLocks noGrp="1"/>
          </p:cNvSpPr>
          <p:nvPr>
            <p:ph type="body" idx="1"/>
          </p:nvPr>
        </p:nvSpPr>
        <p:spPr>
          <a:xfrm>
            <a:off x="559560" y="1743496"/>
            <a:ext cx="6026836" cy="4329758"/>
          </a:xfrm>
          <a:prstGeom prst="rect">
            <a:avLst/>
          </a:prstGeom>
          <a:noFill/>
          <a:ln>
            <a:noFill/>
          </a:ln>
        </p:spPr>
        <p:txBody>
          <a:bodyPr spcFirstLastPara="1" wrap="square" lIns="91425" tIns="45700" rIns="91425" bIns="45700" anchor="t" anchorCtr="0">
            <a:noAutofit/>
          </a:bodyPr>
          <a:lstStyle/>
          <a:p>
            <a:pPr marL="228600" lvl="0" indent="-182880" algn="l" rtl="0">
              <a:lnSpc>
                <a:spcPct val="100000"/>
              </a:lnSpc>
              <a:spcBef>
                <a:spcPts val="0"/>
              </a:spcBef>
              <a:spcAft>
                <a:spcPts val="0"/>
              </a:spcAft>
              <a:buSzPts val="1920"/>
              <a:buChar char="•"/>
            </a:pPr>
            <a:endParaRPr lang="fr-FR" sz="3600" dirty="0">
              <a:solidFill>
                <a:srgbClr val="FF0000"/>
              </a:solidFill>
            </a:endParaRPr>
          </a:p>
          <a:p>
            <a:pPr marL="228600" lvl="0" indent="-182880" algn="l" rtl="0">
              <a:lnSpc>
                <a:spcPct val="100000"/>
              </a:lnSpc>
              <a:spcBef>
                <a:spcPts val="0"/>
              </a:spcBef>
              <a:spcAft>
                <a:spcPts val="0"/>
              </a:spcAft>
              <a:buSzPts val="1920"/>
              <a:buChar char="•"/>
            </a:pPr>
            <a:endParaRPr lang="fr-FR" sz="3600" dirty="0">
              <a:solidFill>
                <a:srgbClr val="FF0000"/>
              </a:solidFill>
            </a:endParaRPr>
          </a:p>
          <a:p>
            <a:pPr marL="228600" lvl="0" indent="-182880" algn="l" rtl="0">
              <a:lnSpc>
                <a:spcPct val="100000"/>
              </a:lnSpc>
              <a:spcBef>
                <a:spcPts val="0"/>
              </a:spcBef>
              <a:spcAft>
                <a:spcPts val="0"/>
              </a:spcAft>
              <a:buSzPts val="1920"/>
              <a:buChar char="•"/>
            </a:pPr>
            <a:endParaRPr lang="fr-FR" sz="3600" dirty="0">
              <a:solidFill>
                <a:srgbClr val="FF0000"/>
              </a:solidFill>
            </a:endParaRPr>
          </a:p>
          <a:p>
            <a:pPr marL="228600" lvl="0" indent="-182880" algn="l" rtl="0">
              <a:lnSpc>
                <a:spcPct val="100000"/>
              </a:lnSpc>
              <a:spcBef>
                <a:spcPts val="0"/>
              </a:spcBef>
              <a:spcAft>
                <a:spcPts val="0"/>
              </a:spcAft>
              <a:buSzPts val="1920"/>
              <a:buChar char="•"/>
            </a:pPr>
            <a:r>
              <a:rPr lang="fr-FR" sz="3600" dirty="0" err="1">
                <a:solidFill>
                  <a:srgbClr val="FF0000"/>
                </a:solidFill>
              </a:rPr>
              <a:t>Who</a:t>
            </a:r>
            <a:r>
              <a:rPr lang="fr-FR" sz="3600" dirty="0">
                <a:solidFill>
                  <a:srgbClr val="FF0000"/>
                </a:solidFill>
              </a:rPr>
              <a:t> to deal </a:t>
            </a:r>
            <a:r>
              <a:rPr lang="fr-FR" sz="3600" dirty="0" err="1">
                <a:solidFill>
                  <a:srgbClr val="FF0000"/>
                </a:solidFill>
              </a:rPr>
              <a:t>with</a:t>
            </a:r>
            <a:r>
              <a:rPr lang="fr-FR" sz="3600" dirty="0">
                <a:solidFill>
                  <a:srgbClr val="FF0000"/>
                </a:solidFill>
              </a:rPr>
              <a:t> </a:t>
            </a:r>
            <a:r>
              <a:rPr lang="fr-FR" sz="3600" dirty="0" err="1">
                <a:solidFill>
                  <a:srgbClr val="FF0000"/>
                </a:solidFill>
              </a:rPr>
              <a:t>overfitting</a:t>
            </a:r>
            <a:r>
              <a:rPr lang="fr-FR" sz="3600" dirty="0">
                <a:solidFill>
                  <a:srgbClr val="FF0000"/>
                </a:solidFill>
              </a:rPr>
              <a:t> ?</a:t>
            </a:r>
            <a:endParaRPr sz="3600" dirty="0">
              <a:solidFill>
                <a:srgbClr val="FF0000"/>
              </a:solidFill>
            </a:endParaRPr>
          </a:p>
        </p:txBody>
      </p:sp>
      <p:sp>
        <p:nvSpPr>
          <p:cNvPr id="168" name="Google Shape;168;p22"/>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43</a:t>
            </a:fld>
            <a:endParaRPr/>
          </a:p>
        </p:txBody>
      </p:sp>
      <p:pic>
        <p:nvPicPr>
          <p:cNvPr id="169" name="Google Shape;169;p22"/>
          <p:cNvPicPr preferRelativeResize="0"/>
          <p:nvPr/>
        </p:nvPicPr>
        <p:blipFill rotWithShape="1">
          <a:blip r:embed="rId3">
            <a:alphaModFix/>
          </a:blip>
          <a:srcRect/>
          <a:stretch/>
        </p:blipFill>
        <p:spPr>
          <a:xfrm>
            <a:off x="6586395" y="2545930"/>
            <a:ext cx="5046046" cy="31701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Regularization</a:t>
            </a:r>
            <a:endParaRPr/>
          </a:p>
        </p:txBody>
      </p:sp>
      <p:sp>
        <p:nvSpPr>
          <p:cNvPr id="167" name="Google Shape;167;p22"/>
          <p:cNvSpPr txBox="1">
            <a:spLocks noGrp="1"/>
          </p:cNvSpPr>
          <p:nvPr>
            <p:ph type="body" idx="1"/>
          </p:nvPr>
        </p:nvSpPr>
        <p:spPr>
          <a:xfrm>
            <a:off x="559560" y="1743496"/>
            <a:ext cx="6026836" cy="4623014"/>
          </a:xfrm>
          <a:prstGeom prst="rect">
            <a:avLst/>
          </a:prstGeom>
          <a:noFill/>
          <a:ln>
            <a:noFill/>
          </a:ln>
        </p:spPr>
        <p:txBody>
          <a:bodyPr spcFirstLastPara="1" wrap="square" lIns="91425" tIns="45700" rIns="91425" bIns="45700" anchor="t" anchorCtr="0">
            <a:noAutofit/>
          </a:bodyPr>
          <a:lstStyle/>
          <a:p>
            <a:pPr marL="228600" indent="-182880">
              <a:lnSpc>
                <a:spcPct val="100000"/>
              </a:lnSpc>
              <a:spcBef>
                <a:spcPts val="0"/>
              </a:spcBef>
              <a:buSzPts val="1920"/>
            </a:pPr>
            <a:r>
              <a:rPr lang="en-US" sz="2400" dirty="0"/>
              <a:t>Reduce the model complexity</a:t>
            </a:r>
          </a:p>
          <a:p>
            <a:pPr marL="685800" lvl="1" indent="-182880">
              <a:spcBef>
                <a:spcPts val="0"/>
              </a:spcBef>
              <a:buSzPts val="1920"/>
            </a:pPr>
            <a:r>
              <a:rPr lang="en-US" sz="2400" dirty="0"/>
              <a:t>Reduce the width of the tree, size, …</a:t>
            </a:r>
          </a:p>
          <a:p>
            <a:pPr marL="685800" lvl="1" indent="-182880">
              <a:spcBef>
                <a:spcPts val="0"/>
              </a:spcBef>
              <a:buSzPts val="1920"/>
            </a:pPr>
            <a:r>
              <a:rPr lang="en-US" sz="2400" dirty="0"/>
              <a:t>Reduce the number of parameters (number of neurons, layers, …)</a:t>
            </a:r>
          </a:p>
          <a:p>
            <a:pPr marL="685800" lvl="1" indent="-182880">
              <a:spcBef>
                <a:spcPts val="0"/>
              </a:spcBef>
              <a:buSzPts val="1920"/>
            </a:pPr>
            <a:r>
              <a:rPr lang="en-US" sz="2400" dirty="0"/>
              <a:t>Reduce the values of parameters (small values, zeros, …)</a:t>
            </a:r>
          </a:p>
          <a:p>
            <a:pPr marL="228600" lvl="0" indent="-182880" algn="l" rtl="0">
              <a:lnSpc>
                <a:spcPct val="100000"/>
              </a:lnSpc>
              <a:spcBef>
                <a:spcPts val="2000"/>
              </a:spcBef>
              <a:spcAft>
                <a:spcPts val="0"/>
              </a:spcAft>
              <a:buSzPts val="1920"/>
              <a:buChar char="•"/>
            </a:pPr>
            <a:r>
              <a:rPr lang="en-US" sz="2400" dirty="0"/>
              <a:t>In parameterized model, a regularization technique is a penalty mechanism which applies shrinkage (driving t</a:t>
            </a:r>
            <a:r>
              <a:rPr lang="fr-FR" sz="2400" dirty="0"/>
              <a:t>hem </a:t>
            </a:r>
            <a:r>
              <a:rPr lang="fr-FR" sz="2400" dirty="0" err="1"/>
              <a:t>closer</a:t>
            </a:r>
            <a:r>
              <a:rPr lang="fr-FR" sz="2400" dirty="0"/>
              <a:t> to </a:t>
            </a:r>
            <a:r>
              <a:rPr lang="fr-FR" sz="2400" dirty="0" err="1"/>
              <a:t>zero</a:t>
            </a:r>
            <a:r>
              <a:rPr lang="fr-FR" sz="2400" dirty="0"/>
              <a:t>) of coefficient to </a:t>
            </a:r>
            <a:r>
              <a:rPr lang="fr-FR" sz="2400" dirty="0" err="1"/>
              <a:t>build</a:t>
            </a:r>
            <a:r>
              <a:rPr lang="fr-FR" sz="2400" dirty="0"/>
              <a:t> a more </a:t>
            </a:r>
            <a:r>
              <a:rPr lang="fr-FR" sz="2400" dirty="0" err="1"/>
              <a:t>robust</a:t>
            </a:r>
            <a:r>
              <a:rPr lang="fr-FR" sz="2400" dirty="0"/>
              <a:t> and </a:t>
            </a:r>
            <a:r>
              <a:rPr lang="fr-FR" sz="2400" dirty="0" err="1"/>
              <a:t>parsimonious</a:t>
            </a:r>
            <a:r>
              <a:rPr lang="fr-FR" sz="2400" dirty="0"/>
              <a:t> model. </a:t>
            </a:r>
            <a:endParaRPr sz="2400" dirty="0"/>
          </a:p>
        </p:txBody>
      </p:sp>
      <p:sp>
        <p:nvSpPr>
          <p:cNvPr id="168" name="Google Shape;168;p22"/>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44</a:t>
            </a:fld>
            <a:endParaRPr/>
          </a:p>
        </p:txBody>
      </p:sp>
      <p:pic>
        <p:nvPicPr>
          <p:cNvPr id="169" name="Google Shape;169;p22"/>
          <p:cNvPicPr preferRelativeResize="0"/>
          <p:nvPr/>
        </p:nvPicPr>
        <p:blipFill rotWithShape="1">
          <a:blip r:embed="rId3">
            <a:alphaModFix/>
          </a:blip>
          <a:srcRect/>
          <a:stretch/>
        </p:blipFill>
        <p:spPr>
          <a:xfrm>
            <a:off x="6586396" y="2753679"/>
            <a:ext cx="5046046" cy="3170104"/>
          </a:xfrm>
          <a:prstGeom prst="rect">
            <a:avLst/>
          </a:prstGeom>
          <a:noFill/>
          <a:ln>
            <a:noFill/>
          </a:ln>
        </p:spPr>
      </p:pic>
      <p:sp>
        <p:nvSpPr>
          <p:cNvPr id="7" name="ZoneTexte 6">
            <a:extLst>
              <a:ext uri="{FF2B5EF4-FFF2-40B4-BE49-F238E27FC236}">
                <a16:creationId xmlns:a16="http://schemas.microsoft.com/office/drawing/2014/main" id="{4E8AF692-F856-404E-8C43-A04E810455C7}"/>
              </a:ext>
            </a:extLst>
          </p:cNvPr>
          <p:cNvSpPr txBox="1"/>
          <p:nvPr/>
        </p:nvSpPr>
        <p:spPr>
          <a:xfrm>
            <a:off x="6837706" y="1787369"/>
            <a:ext cx="6097904" cy="830997"/>
          </a:xfrm>
          <a:prstGeom prst="rect">
            <a:avLst/>
          </a:prstGeom>
          <a:noFill/>
        </p:spPr>
        <p:txBody>
          <a:bodyPr wrap="square">
            <a:spAutoFit/>
          </a:bodyPr>
          <a:lstStyle/>
          <a:p>
            <a:pPr marL="228600" lvl="0" indent="-182880" algn="l" rtl="0">
              <a:lnSpc>
                <a:spcPct val="100000"/>
              </a:lnSpc>
              <a:spcBef>
                <a:spcPts val="0"/>
              </a:spcBef>
              <a:spcAft>
                <a:spcPts val="0"/>
              </a:spcAft>
              <a:buSzPts val="1920"/>
              <a:buChar char="•"/>
            </a:pPr>
            <a:r>
              <a:rPr lang="fr-FR" sz="2400" dirty="0" err="1">
                <a:solidFill>
                  <a:srgbClr val="FF0000"/>
                </a:solidFill>
                <a:latin typeface="Corbel" panose="020B0503020204020204" pitchFamily="34" charset="0"/>
              </a:rPr>
              <a:t>Reduce</a:t>
            </a:r>
            <a:r>
              <a:rPr lang="fr-FR" sz="2400" dirty="0">
                <a:solidFill>
                  <a:srgbClr val="FF0000"/>
                </a:solidFill>
                <a:latin typeface="Corbel" panose="020B0503020204020204" pitchFamily="34" charset="0"/>
              </a:rPr>
              <a:t> model variance at the </a:t>
            </a:r>
            <a:r>
              <a:rPr lang="fr-FR" sz="2400" dirty="0" err="1">
                <a:solidFill>
                  <a:srgbClr val="FF0000"/>
                </a:solidFill>
                <a:latin typeface="Corbel" panose="020B0503020204020204" pitchFamily="34" charset="0"/>
              </a:rPr>
              <a:t>cost</a:t>
            </a:r>
            <a:r>
              <a:rPr lang="fr-FR" sz="2400" dirty="0">
                <a:solidFill>
                  <a:srgbClr val="FF0000"/>
                </a:solidFill>
                <a:latin typeface="Corbel" panose="020B0503020204020204" pitchFamily="34" charset="0"/>
              </a:rPr>
              <a:t> of </a:t>
            </a:r>
            <a:r>
              <a:rPr lang="fr-FR" sz="2400" dirty="0" err="1">
                <a:solidFill>
                  <a:srgbClr val="FF0000"/>
                </a:solidFill>
                <a:latin typeface="Corbel" panose="020B0503020204020204" pitchFamily="34" charset="0"/>
              </a:rPr>
              <a:t>introducing</a:t>
            </a:r>
            <a:r>
              <a:rPr lang="fr-FR" sz="2400" dirty="0">
                <a:solidFill>
                  <a:srgbClr val="FF0000"/>
                </a:solidFill>
                <a:latin typeface="Corbel" panose="020B0503020204020204" pitchFamily="34" charset="0"/>
              </a:rPr>
              <a:t> </a:t>
            </a:r>
            <a:r>
              <a:rPr lang="fr-FR" sz="2400" dirty="0" err="1">
                <a:solidFill>
                  <a:srgbClr val="FF0000"/>
                </a:solidFill>
                <a:latin typeface="Corbel" panose="020B0503020204020204" pitchFamily="34" charset="0"/>
              </a:rPr>
              <a:t>some</a:t>
            </a:r>
            <a:r>
              <a:rPr lang="fr-FR" sz="2400" dirty="0">
                <a:solidFill>
                  <a:srgbClr val="FF0000"/>
                </a:solidFill>
                <a:latin typeface="Corbel" panose="020B0503020204020204" pitchFamily="34" charset="0"/>
              </a:rPr>
              <a:t> </a:t>
            </a:r>
            <a:r>
              <a:rPr lang="fr-FR" sz="2400" dirty="0" err="1">
                <a:solidFill>
                  <a:srgbClr val="FF0000"/>
                </a:solidFill>
                <a:latin typeface="Corbel" panose="020B0503020204020204" pitchFamily="34" charset="0"/>
              </a:rPr>
              <a:t>bias</a:t>
            </a:r>
            <a:r>
              <a:rPr lang="fr-FR" sz="2400" dirty="0">
                <a:solidFill>
                  <a:srgbClr val="FF0000"/>
                </a:solidFill>
                <a:latin typeface="Corbel" panose="020B0503020204020204" pitchFamily="34" charset="0"/>
              </a:rPr>
              <a:t>.</a:t>
            </a:r>
          </a:p>
        </p:txBody>
      </p:sp>
    </p:spTree>
    <p:extLst>
      <p:ext uri="{BB962C8B-B14F-4D97-AF65-F5344CB8AC3E}">
        <p14:creationId xmlns:p14="http://schemas.microsoft.com/office/powerpoint/2010/main" val="2091216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Ridge regularization (L2 regularization)</a:t>
            </a:r>
            <a:endParaRPr/>
          </a:p>
        </p:txBody>
      </p:sp>
      <p:sp>
        <p:nvSpPr>
          <p:cNvPr id="175" name="Google Shape;175;p23"/>
          <p:cNvSpPr txBox="1">
            <a:spLocks noGrp="1"/>
          </p:cNvSpPr>
          <p:nvPr>
            <p:ph type="body" idx="1"/>
          </p:nvPr>
        </p:nvSpPr>
        <p:spPr>
          <a:xfrm>
            <a:off x="559559" y="1743496"/>
            <a:ext cx="6514341" cy="4818808"/>
          </a:xfrm>
          <a:prstGeom prst="rect">
            <a:avLst/>
          </a:prstGeom>
          <a:blipFill rotWithShape="1">
            <a:blip r:embed="rId3">
              <a:alphaModFix/>
            </a:blip>
            <a:stretch>
              <a:fillRect l="-186" t="-1771" r="-2433"/>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sp>
        <p:nvSpPr>
          <p:cNvPr id="176" name="Google Shape;176;p23"/>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45</a:t>
            </a:fld>
            <a:endParaRPr/>
          </a:p>
        </p:txBody>
      </p:sp>
      <p:pic>
        <p:nvPicPr>
          <p:cNvPr id="177" name="Google Shape;177;p23"/>
          <p:cNvPicPr preferRelativeResize="0"/>
          <p:nvPr/>
        </p:nvPicPr>
        <p:blipFill rotWithShape="1">
          <a:blip r:embed="rId4">
            <a:alphaModFix/>
          </a:blip>
          <a:srcRect/>
          <a:stretch/>
        </p:blipFill>
        <p:spPr>
          <a:xfrm>
            <a:off x="6777438" y="1812528"/>
            <a:ext cx="4945991" cy="3810758"/>
          </a:xfrm>
          <a:prstGeom prst="rect">
            <a:avLst/>
          </a:prstGeom>
          <a:noFill/>
          <a:ln>
            <a:noFill/>
          </a:ln>
        </p:spPr>
      </p:pic>
      <p:sp>
        <p:nvSpPr>
          <p:cNvPr id="178" name="Google Shape;178;p23"/>
          <p:cNvSpPr/>
          <p:nvPr/>
        </p:nvSpPr>
        <p:spPr>
          <a:xfrm>
            <a:off x="7523897" y="5680182"/>
            <a:ext cx="3835400" cy="825226"/>
          </a:xfrm>
          <a:prstGeom prst="rect">
            <a:avLst/>
          </a:prstGeom>
          <a:blipFill rotWithShape="1">
            <a:blip r:embed="rId5">
              <a:alphaModFix/>
            </a:blip>
            <a:stretch>
              <a:fillRect l="-1430" b="-96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0" i="0" u="none" strike="noStrike" cap="none">
                <a:latin typeface="Corbel"/>
                <a:ea typeface="Corbel"/>
                <a:cs typeface="Corbel"/>
                <a:sym typeface="Corbel"/>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Lasso regularization (L1 regularization)</a:t>
            </a:r>
            <a:endParaRPr/>
          </a:p>
        </p:txBody>
      </p:sp>
      <p:sp>
        <p:nvSpPr>
          <p:cNvPr id="184" name="Google Shape;184;p24"/>
          <p:cNvSpPr txBox="1">
            <a:spLocks noGrp="1"/>
          </p:cNvSpPr>
          <p:nvPr>
            <p:ph type="body" idx="1"/>
          </p:nvPr>
        </p:nvSpPr>
        <p:spPr>
          <a:xfrm>
            <a:off x="559559" y="1743496"/>
            <a:ext cx="6514341" cy="4818808"/>
          </a:xfrm>
          <a:prstGeom prst="rect">
            <a:avLst/>
          </a:prstGeom>
          <a:blipFill rotWithShape="1">
            <a:blip r:embed="rId3">
              <a:alphaModFix/>
            </a:blip>
            <a:stretch>
              <a:fillRect l="-186" t="-1771"/>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sp>
        <p:nvSpPr>
          <p:cNvPr id="185" name="Google Shape;185;p2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46</a:t>
            </a:fld>
            <a:endParaRPr/>
          </a:p>
        </p:txBody>
      </p:sp>
      <p:sp>
        <p:nvSpPr>
          <p:cNvPr id="186" name="Google Shape;186;p24"/>
          <p:cNvSpPr/>
          <p:nvPr/>
        </p:nvSpPr>
        <p:spPr>
          <a:xfrm>
            <a:off x="7523897" y="5680182"/>
            <a:ext cx="3835400" cy="825226"/>
          </a:xfrm>
          <a:prstGeom prst="rect">
            <a:avLst/>
          </a:prstGeom>
          <a:blipFill rotWithShape="1">
            <a:blip r:embed="rId4">
              <a:alphaModFix/>
            </a:blip>
            <a:stretch>
              <a:fillRect l="-1430" b="-740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orbel"/>
                <a:ea typeface="Corbel"/>
                <a:cs typeface="Corbel"/>
                <a:sym typeface="Corbel"/>
              </a:rPr>
              <a:t> </a:t>
            </a:r>
            <a:endParaRPr/>
          </a:p>
        </p:txBody>
      </p:sp>
      <p:pic>
        <p:nvPicPr>
          <p:cNvPr id="187" name="Google Shape;187;p24"/>
          <p:cNvPicPr preferRelativeResize="0"/>
          <p:nvPr/>
        </p:nvPicPr>
        <p:blipFill rotWithShape="1">
          <a:blip r:embed="rId5">
            <a:alphaModFix/>
          </a:blip>
          <a:srcRect/>
          <a:stretch/>
        </p:blipFill>
        <p:spPr>
          <a:xfrm>
            <a:off x="6936181" y="1869424"/>
            <a:ext cx="5010831" cy="381075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Ridge vs Lasso</a:t>
            </a:r>
            <a:endParaRPr/>
          </a:p>
        </p:txBody>
      </p:sp>
      <p:sp>
        <p:nvSpPr>
          <p:cNvPr id="193" name="Google Shape;193;p2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47</a:t>
            </a:fld>
            <a:endParaRPr/>
          </a:p>
        </p:txBody>
      </p:sp>
      <p:sp>
        <p:nvSpPr>
          <p:cNvPr id="194" name="Google Shape;194;p2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920"/>
              <a:buChar char="•"/>
            </a:pPr>
            <a:r>
              <a:rPr lang="fr-FR" sz="2400"/>
              <a:t>Evolution of error vs regularization factor</a:t>
            </a:r>
            <a:endParaRPr sz="2400"/>
          </a:p>
        </p:txBody>
      </p:sp>
      <p:pic>
        <p:nvPicPr>
          <p:cNvPr id="195" name="Google Shape;195;p25"/>
          <p:cNvPicPr preferRelativeResize="0"/>
          <p:nvPr/>
        </p:nvPicPr>
        <p:blipFill rotWithShape="1">
          <a:blip r:embed="rId3">
            <a:alphaModFix/>
          </a:blip>
          <a:srcRect/>
          <a:stretch/>
        </p:blipFill>
        <p:spPr>
          <a:xfrm>
            <a:off x="872298" y="2371962"/>
            <a:ext cx="4410883" cy="3520838"/>
          </a:xfrm>
          <a:prstGeom prst="rect">
            <a:avLst/>
          </a:prstGeom>
          <a:noFill/>
          <a:ln>
            <a:noFill/>
          </a:ln>
        </p:spPr>
      </p:pic>
      <p:pic>
        <p:nvPicPr>
          <p:cNvPr id="196" name="Google Shape;196;p25"/>
          <p:cNvPicPr preferRelativeResize="0"/>
          <p:nvPr/>
        </p:nvPicPr>
        <p:blipFill rotWithShape="1">
          <a:blip r:embed="rId4">
            <a:alphaModFix/>
          </a:blip>
          <a:srcRect/>
          <a:stretch/>
        </p:blipFill>
        <p:spPr>
          <a:xfrm>
            <a:off x="6244966" y="2371962"/>
            <a:ext cx="4516677" cy="3520838"/>
          </a:xfrm>
          <a:prstGeom prst="rect">
            <a:avLst/>
          </a:prstGeom>
          <a:noFill/>
          <a:ln>
            <a:noFill/>
          </a:ln>
        </p:spPr>
      </p:pic>
      <p:sp>
        <p:nvSpPr>
          <p:cNvPr id="197" name="Google Shape;197;p25"/>
          <p:cNvSpPr txBox="1"/>
          <p:nvPr/>
        </p:nvSpPr>
        <p:spPr>
          <a:xfrm>
            <a:off x="1815053" y="5919030"/>
            <a:ext cx="26247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a:solidFill>
                  <a:schemeClr val="dk1"/>
                </a:solidFill>
                <a:latin typeface="Corbel"/>
                <a:ea typeface="Corbel"/>
                <a:cs typeface="Corbel"/>
                <a:sym typeface="Corbel"/>
              </a:rPr>
              <a:t>Ridge (L2 regularization)</a:t>
            </a:r>
            <a:endParaRPr sz="1800" b="1">
              <a:solidFill>
                <a:schemeClr val="dk1"/>
              </a:solidFill>
              <a:latin typeface="Corbel"/>
              <a:ea typeface="Corbel"/>
              <a:cs typeface="Corbel"/>
              <a:sym typeface="Corbel"/>
            </a:endParaRPr>
          </a:p>
        </p:txBody>
      </p:sp>
      <p:sp>
        <p:nvSpPr>
          <p:cNvPr id="198" name="Google Shape;198;p25"/>
          <p:cNvSpPr txBox="1"/>
          <p:nvPr/>
        </p:nvSpPr>
        <p:spPr>
          <a:xfrm>
            <a:off x="7570588" y="5908192"/>
            <a:ext cx="261353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a:solidFill>
                  <a:schemeClr val="dk1"/>
                </a:solidFill>
                <a:latin typeface="Corbel"/>
                <a:ea typeface="Corbel"/>
                <a:cs typeface="Corbel"/>
                <a:sym typeface="Corbel"/>
              </a:rPr>
              <a:t>Lasso (L1 regularization)</a:t>
            </a:r>
            <a:endParaRPr sz="1800" b="1">
              <a:solidFill>
                <a:schemeClr val="dk1"/>
              </a:solidFill>
              <a:latin typeface="Corbel"/>
              <a:ea typeface="Corbel"/>
              <a:cs typeface="Corbel"/>
              <a:sym typeface="Corbe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When the LASSO fails?</a:t>
            </a:r>
            <a:endParaRPr/>
          </a:p>
        </p:txBody>
      </p:sp>
      <p:sp>
        <p:nvSpPr>
          <p:cNvPr id="204" name="Google Shape;204;p26"/>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gn="l" rtl="0">
              <a:lnSpc>
                <a:spcPct val="100000"/>
              </a:lnSpc>
              <a:spcBef>
                <a:spcPts val="0"/>
              </a:spcBef>
              <a:spcAft>
                <a:spcPts val="0"/>
              </a:spcAft>
              <a:buSzPts val="1920"/>
              <a:buChar char="•"/>
            </a:pPr>
            <a:r>
              <a:rPr lang="fr-FR" sz="2400" dirty="0"/>
              <a:t>In the d &gt; n case, the lasso can select at </a:t>
            </a:r>
            <a:r>
              <a:rPr lang="fr-FR" sz="2400" dirty="0" err="1"/>
              <a:t>most</a:t>
            </a:r>
            <a:r>
              <a:rPr lang="fr-FR" sz="2400" dirty="0"/>
              <a:t> n variables </a:t>
            </a:r>
            <a:r>
              <a:rPr lang="fr-FR" sz="2400" dirty="0" err="1"/>
              <a:t>before</a:t>
            </a:r>
            <a:r>
              <a:rPr lang="fr-FR" sz="2400" dirty="0"/>
              <a:t> </a:t>
            </a:r>
            <a:r>
              <a:rPr lang="fr-FR" sz="2400" dirty="0" err="1"/>
              <a:t>it</a:t>
            </a:r>
            <a:r>
              <a:rPr lang="fr-FR" sz="2400" dirty="0"/>
              <a:t> </a:t>
            </a:r>
            <a:r>
              <a:rPr lang="fr-FR" sz="2400" dirty="0" err="1"/>
              <a:t>saturates</a:t>
            </a:r>
            <a:r>
              <a:rPr lang="fr-FR" sz="2400" dirty="0"/>
              <a:t> (d: </a:t>
            </a:r>
            <a:r>
              <a:rPr lang="fr-FR" sz="2400" dirty="0" err="1"/>
              <a:t>number</a:t>
            </a:r>
            <a:r>
              <a:rPr lang="fr-FR" sz="2400" dirty="0"/>
              <a:t> of </a:t>
            </a:r>
            <a:r>
              <a:rPr lang="fr-FR" sz="2400" dirty="0" err="1"/>
              <a:t>paramters</a:t>
            </a:r>
            <a:r>
              <a:rPr lang="fr-FR" sz="2400" dirty="0"/>
              <a:t> and n: </a:t>
            </a:r>
            <a:r>
              <a:rPr lang="fr-FR" sz="2400" dirty="0" err="1"/>
              <a:t>number</a:t>
            </a:r>
            <a:r>
              <a:rPr lang="fr-FR" sz="2400" dirty="0"/>
              <a:t> of </a:t>
            </a:r>
            <a:r>
              <a:rPr lang="fr-FR" sz="2400" dirty="0" err="1"/>
              <a:t>samples</a:t>
            </a:r>
            <a:r>
              <a:rPr lang="fr-FR" sz="2400" dirty="0"/>
              <a:t>)</a:t>
            </a:r>
            <a:endParaRPr dirty="0"/>
          </a:p>
          <a:p>
            <a:pPr marL="228600" lvl="0" indent="-182880" algn="l" rtl="0">
              <a:lnSpc>
                <a:spcPct val="100000"/>
              </a:lnSpc>
              <a:spcBef>
                <a:spcPts val="2000"/>
              </a:spcBef>
              <a:spcAft>
                <a:spcPts val="0"/>
              </a:spcAft>
              <a:buSzPts val="1920"/>
              <a:buChar char="•"/>
            </a:pPr>
            <a:r>
              <a:rPr lang="fr-FR" sz="2400" dirty="0"/>
              <a:t>If </a:t>
            </a:r>
            <a:r>
              <a:rPr lang="fr-FR" sz="2400" dirty="0" err="1"/>
              <a:t>there</a:t>
            </a:r>
            <a:r>
              <a:rPr lang="fr-FR" sz="2400" dirty="0"/>
              <a:t> </a:t>
            </a:r>
            <a:r>
              <a:rPr lang="fr-FR" sz="2400" dirty="0" err="1"/>
              <a:t>is</a:t>
            </a:r>
            <a:r>
              <a:rPr lang="fr-FR" sz="2400" dirty="0"/>
              <a:t> a group of variables </a:t>
            </a:r>
            <a:r>
              <a:rPr lang="fr-FR" sz="2400" dirty="0" err="1"/>
              <a:t>with</a:t>
            </a:r>
            <a:r>
              <a:rPr lang="fr-FR" sz="2400" dirty="0"/>
              <a:t> </a:t>
            </a:r>
            <a:r>
              <a:rPr lang="fr-FR" sz="2400" dirty="0" err="1"/>
              <a:t>very</a:t>
            </a:r>
            <a:r>
              <a:rPr lang="fr-FR" sz="2400" dirty="0"/>
              <a:t> high </a:t>
            </a:r>
            <a:r>
              <a:rPr lang="fr-FR" sz="2400" dirty="0" err="1"/>
              <a:t>pairwise</a:t>
            </a:r>
            <a:r>
              <a:rPr lang="fr-FR" sz="2400" dirty="0"/>
              <a:t> </a:t>
            </a:r>
            <a:r>
              <a:rPr lang="fr-FR" sz="2400" dirty="0" err="1"/>
              <a:t>correlations</a:t>
            </a:r>
            <a:r>
              <a:rPr lang="fr-FR" sz="2400" dirty="0"/>
              <a:t>, the lasso tends to select </a:t>
            </a:r>
            <a:r>
              <a:rPr lang="fr-FR" sz="2400" dirty="0" err="1"/>
              <a:t>only</a:t>
            </a:r>
            <a:r>
              <a:rPr lang="fr-FR" sz="2400" dirty="0"/>
              <a:t> one variable </a:t>
            </a:r>
            <a:r>
              <a:rPr lang="fr-FR" sz="2400" dirty="0" err="1"/>
              <a:t>from</a:t>
            </a:r>
            <a:r>
              <a:rPr lang="fr-FR" sz="2400" dirty="0"/>
              <a:t> the group, not </a:t>
            </a:r>
            <a:r>
              <a:rPr lang="fr-FR" sz="2400" dirty="0" err="1"/>
              <a:t>caring</a:t>
            </a:r>
            <a:r>
              <a:rPr lang="fr-FR" sz="2400" dirty="0"/>
              <a:t> </a:t>
            </a:r>
            <a:r>
              <a:rPr lang="fr-FR" sz="2400" dirty="0" err="1"/>
              <a:t>which</a:t>
            </a:r>
            <a:r>
              <a:rPr lang="fr-FR" sz="2400" dirty="0"/>
              <a:t> one</a:t>
            </a:r>
            <a:endParaRPr dirty="0"/>
          </a:p>
          <a:p>
            <a:pPr marL="228600" lvl="0" indent="-182880" algn="l" rtl="0">
              <a:lnSpc>
                <a:spcPct val="100000"/>
              </a:lnSpc>
              <a:spcBef>
                <a:spcPts val="2000"/>
              </a:spcBef>
              <a:spcAft>
                <a:spcPts val="0"/>
              </a:spcAft>
              <a:buSzPts val="1920"/>
              <a:buChar char="•"/>
            </a:pPr>
            <a:r>
              <a:rPr lang="fr-FR" sz="2400" dirty="0"/>
              <a:t>For </a:t>
            </a:r>
            <a:r>
              <a:rPr lang="fr-FR" sz="2400" dirty="0" err="1"/>
              <a:t>usual</a:t>
            </a:r>
            <a:r>
              <a:rPr lang="fr-FR" sz="2400" dirty="0"/>
              <a:t> n &gt; d situations, if </a:t>
            </a:r>
            <a:r>
              <a:rPr lang="fr-FR" sz="2400" dirty="0" err="1"/>
              <a:t>there</a:t>
            </a:r>
            <a:r>
              <a:rPr lang="fr-FR" sz="2400" dirty="0"/>
              <a:t> are high </a:t>
            </a:r>
            <a:r>
              <a:rPr lang="fr-FR" sz="2400" dirty="0" err="1"/>
              <a:t>correlations</a:t>
            </a:r>
            <a:r>
              <a:rPr lang="fr-FR" sz="2400" dirty="0"/>
              <a:t> </a:t>
            </a:r>
            <a:r>
              <a:rPr lang="fr-FR" sz="2400" dirty="0" err="1"/>
              <a:t>between</a:t>
            </a:r>
            <a:r>
              <a:rPr lang="fr-FR" sz="2400" dirty="0"/>
              <a:t> variables, the </a:t>
            </a:r>
            <a:r>
              <a:rPr lang="fr-FR" sz="2400" dirty="0" err="1"/>
              <a:t>prediction</a:t>
            </a:r>
            <a:r>
              <a:rPr lang="fr-FR" sz="2400" dirty="0"/>
              <a:t> performance of lasso </a:t>
            </a:r>
            <a:r>
              <a:rPr lang="fr-FR" sz="2400" dirty="0" err="1"/>
              <a:t>is</a:t>
            </a:r>
            <a:r>
              <a:rPr lang="fr-FR" sz="2400" dirty="0"/>
              <a:t> </a:t>
            </a:r>
            <a:r>
              <a:rPr lang="fr-FR" sz="2400" dirty="0" err="1"/>
              <a:t>poor</a:t>
            </a:r>
            <a:r>
              <a:rPr lang="fr-FR" sz="2400" dirty="0"/>
              <a:t> </a:t>
            </a:r>
            <a:r>
              <a:rPr lang="fr-FR" sz="2400" dirty="0" err="1"/>
              <a:t>with</a:t>
            </a:r>
            <a:r>
              <a:rPr lang="fr-FR" sz="2400" dirty="0"/>
              <a:t> respect to </a:t>
            </a:r>
            <a:r>
              <a:rPr lang="fr-FR" sz="2400" dirty="0" err="1"/>
              <a:t>ridge</a:t>
            </a:r>
            <a:r>
              <a:rPr lang="fr-FR" sz="2400" dirty="0"/>
              <a:t>. </a:t>
            </a:r>
            <a:endParaRPr dirty="0"/>
          </a:p>
        </p:txBody>
      </p:sp>
      <p:sp>
        <p:nvSpPr>
          <p:cNvPr id="205" name="Google Shape;205;p26"/>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Elastic-net </a:t>
            </a:r>
            <a:endParaRPr/>
          </a:p>
        </p:txBody>
      </p:sp>
      <p:sp>
        <p:nvSpPr>
          <p:cNvPr id="211" name="Google Shape;211;p27"/>
          <p:cNvSpPr txBox="1">
            <a:spLocks noGrp="1"/>
          </p:cNvSpPr>
          <p:nvPr>
            <p:ph type="body" idx="1"/>
          </p:nvPr>
        </p:nvSpPr>
        <p:spPr>
          <a:xfrm>
            <a:off x="559559" y="1743496"/>
            <a:ext cx="11163869" cy="4329758"/>
          </a:xfrm>
          <a:prstGeom prst="rect">
            <a:avLst/>
          </a:prstGeom>
          <a:blipFill rotWithShape="1">
            <a:blip r:embed="rId3">
              <a:alphaModFix/>
            </a:blip>
            <a:stretch>
              <a:fillRect l="-108" t="-1126" b="-1126"/>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sp>
        <p:nvSpPr>
          <p:cNvPr id="212" name="Google Shape;212;p27"/>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en-US" dirty="0"/>
              <a:t>Learning vs Programming</a:t>
            </a:r>
          </a:p>
        </p:txBody>
      </p:sp>
      <p:sp>
        <p:nvSpPr>
          <p:cNvPr id="161" name="Google Shape;161;p19"/>
          <p:cNvSpPr txBox="1">
            <a:spLocks noGrp="1"/>
          </p:cNvSpPr>
          <p:nvPr>
            <p:ph type="body" idx="1"/>
          </p:nvPr>
        </p:nvSpPr>
        <p:spPr>
          <a:xfrm>
            <a:off x="559558" y="1743496"/>
            <a:ext cx="11163869" cy="4625220"/>
          </a:xfrm>
          <a:prstGeom prst="rect">
            <a:avLst/>
          </a:prstGeom>
          <a:noFill/>
          <a:ln>
            <a:noFill/>
          </a:ln>
        </p:spPr>
        <p:txBody>
          <a:bodyPr spcFirstLastPara="1" wrap="square" lIns="91425" tIns="45700" rIns="91425" bIns="45700" anchor="t" anchorCtr="0">
            <a:noAutofit/>
          </a:bodyPr>
          <a:lstStyle/>
          <a:p>
            <a:endParaRPr lang="en-US" altLang="en-US" sz="2800" dirty="0"/>
          </a:p>
          <a:p>
            <a:endParaRPr lang="en-US" altLang="en-US" sz="2800" dirty="0"/>
          </a:p>
          <a:p>
            <a:endParaRPr lang="en-US" altLang="en-US" sz="2800" dirty="0"/>
          </a:p>
          <a:p>
            <a:endParaRPr lang="en-US" altLang="en-US" sz="2800" dirty="0"/>
          </a:p>
          <a:p>
            <a:endParaRPr lang="en-US" altLang="en-US" sz="2800" dirty="0"/>
          </a:p>
          <a:p>
            <a:endParaRPr lang="en-US" altLang="en-US" sz="2800" dirty="0"/>
          </a:p>
          <a:p>
            <a:r>
              <a:rPr lang="en-US" altLang="en-US" sz="2800" dirty="0"/>
              <a:t>Learning algorithm is implemented as a program</a:t>
            </a:r>
          </a:p>
        </p:txBody>
      </p:sp>
      <p:sp>
        <p:nvSpPr>
          <p:cNvPr id="162" name="Google Shape;162;p19"/>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8" name="Image 7">
            <a:extLst>
              <a:ext uri="{FF2B5EF4-FFF2-40B4-BE49-F238E27FC236}">
                <a16:creationId xmlns:a16="http://schemas.microsoft.com/office/drawing/2014/main" id="{1DAC8B5D-B7D8-46DF-B38E-95203F7EE336}"/>
              </a:ext>
            </a:extLst>
          </p:cNvPr>
          <p:cNvPicPr>
            <a:picLocks noChangeAspect="1"/>
          </p:cNvPicPr>
          <p:nvPr/>
        </p:nvPicPr>
        <p:blipFill>
          <a:blip r:embed="rId3"/>
          <a:stretch>
            <a:fillRect/>
          </a:stretch>
        </p:blipFill>
        <p:spPr>
          <a:xfrm>
            <a:off x="2914967" y="1971675"/>
            <a:ext cx="6219825" cy="2914650"/>
          </a:xfrm>
          <a:prstGeom prst="rect">
            <a:avLst/>
          </a:prstGeom>
        </p:spPr>
      </p:pic>
    </p:spTree>
    <p:extLst>
      <p:ext uri="{BB962C8B-B14F-4D97-AF65-F5344CB8AC3E}">
        <p14:creationId xmlns:p14="http://schemas.microsoft.com/office/powerpoint/2010/main" val="2894240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a:t>Bias-Variance Tradeoff</a:t>
            </a:r>
            <a:endParaRPr/>
          </a:p>
        </p:txBody>
      </p:sp>
      <p:sp>
        <p:nvSpPr>
          <p:cNvPr id="158" name="Google Shape;158;p21"/>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920"/>
              <a:buChar char="•"/>
            </a:pPr>
            <a:r>
              <a:rPr lang="fr-FR" sz="2400"/>
              <a:t>To get good predictions, we need to find a balance of Bias and Variance that minimizes total error </a:t>
            </a:r>
            <a:endParaRPr/>
          </a:p>
          <a:p>
            <a:pPr marL="45720" lvl="0" indent="0" algn="l" rtl="0">
              <a:lnSpc>
                <a:spcPct val="90000"/>
              </a:lnSpc>
              <a:spcBef>
                <a:spcPts val="2000"/>
              </a:spcBef>
              <a:spcAft>
                <a:spcPts val="0"/>
              </a:spcAft>
              <a:buSzPts val="1920"/>
              <a:buNone/>
            </a:pPr>
            <a:endParaRPr sz="2400"/>
          </a:p>
        </p:txBody>
      </p:sp>
      <p:sp>
        <p:nvSpPr>
          <p:cNvPr id="159" name="Google Shape;159;p21"/>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50</a:t>
            </a:fld>
            <a:endParaRPr/>
          </a:p>
        </p:txBody>
      </p:sp>
      <p:pic>
        <p:nvPicPr>
          <p:cNvPr id="160" name="Google Shape;160;p21"/>
          <p:cNvPicPr preferRelativeResize="0"/>
          <p:nvPr/>
        </p:nvPicPr>
        <p:blipFill rotWithShape="1">
          <a:blip r:embed="rId3">
            <a:alphaModFix/>
          </a:blip>
          <a:srcRect/>
          <a:stretch/>
        </p:blipFill>
        <p:spPr>
          <a:xfrm>
            <a:off x="5633017" y="2531485"/>
            <a:ext cx="5877329" cy="3692345"/>
          </a:xfrm>
          <a:prstGeom prst="rect">
            <a:avLst/>
          </a:prstGeom>
          <a:noFill/>
          <a:ln>
            <a:noFill/>
          </a:ln>
        </p:spPr>
      </p:pic>
      <p:pic>
        <p:nvPicPr>
          <p:cNvPr id="161" name="Google Shape;161;p21"/>
          <p:cNvPicPr preferRelativeResize="0"/>
          <p:nvPr/>
        </p:nvPicPr>
        <p:blipFill rotWithShape="1">
          <a:blip r:embed="rId4">
            <a:alphaModFix/>
          </a:blip>
          <a:srcRect/>
          <a:stretch/>
        </p:blipFill>
        <p:spPr>
          <a:xfrm>
            <a:off x="559402" y="3068150"/>
            <a:ext cx="5514975" cy="1038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221740" y="1705336"/>
            <a:ext cx="9966960" cy="292608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dk1"/>
              </a:buClr>
              <a:buSzPts val="7200"/>
              <a:buFont typeface="Corbel"/>
              <a:buNone/>
            </a:pPr>
            <a:r>
              <a:rPr lang="en-US" dirty="0"/>
              <a:t>Reviewing some ML models</a:t>
            </a:r>
          </a:p>
        </p:txBody>
      </p:sp>
      <p:sp>
        <p:nvSpPr>
          <p:cNvPr id="94" name="Google Shape;94;p13"/>
          <p:cNvSpPr txBox="1">
            <a:spLocks noGrp="1"/>
          </p:cNvSpPr>
          <p:nvPr>
            <p:ph type="sldNum" idx="12"/>
          </p:nvPr>
        </p:nvSpPr>
        <p:spPr>
          <a:xfrm>
            <a:off x="932953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51</a:t>
            </a:fld>
            <a:endParaRPr/>
          </a:p>
        </p:txBody>
      </p:sp>
    </p:spTree>
    <p:extLst>
      <p:ext uri="{BB962C8B-B14F-4D97-AF65-F5344CB8AC3E}">
        <p14:creationId xmlns:p14="http://schemas.microsoft.com/office/powerpoint/2010/main" val="4002815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52</a:t>
            </a:fld>
            <a:endParaRPr/>
          </a:p>
        </p:txBody>
      </p:sp>
      <p:sp>
        <p:nvSpPr>
          <p:cNvPr id="9" name="Google Shape;176;p21">
            <a:extLst>
              <a:ext uri="{FF2B5EF4-FFF2-40B4-BE49-F238E27FC236}">
                <a16:creationId xmlns:a16="http://schemas.microsoft.com/office/drawing/2014/main" id="{441A619B-5A7F-48C1-BC4D-F5ADC6E0D2B0}"/>
              </a:ext>
            </a:extLst>
          </p:cNvPr>
          <p:cNvSpPr txBox="1">
            <a:spLocks noGrp="1"/>
          </p:cNvSpPr>
          <p:nvPr>
            <p:ph type="body" idx="1"/>
          </p:nvPr>
        </p:nvSpPr>
        <p:spPr>
          <a:xfrm>
            <a:off x="559559" y="1743495"/>
            <a:ext cx="374828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r>
              <a:rPr lang="en-US" sz="2800" dirty="0"/>
              <a:t>Hypothesis space: Tree-based models</a:t>
            </a:r>
            <a:endParaRPr lang="en-US" sz="2600" dirty="0">
              <a:solidFill>
                <a:srgbClr val="000000"/>
              </a:solidFill>
            </a:endParaRPr>
          </a:p>
        </p:txBody>
      </p:sp>
      <p:sp>
        <p:nvSpPr>
          <p:cNvPr id="10" name="Google Shape;176;p21">
            <a:extLst>
              <a:ext uri="{FF2B5EF4-FFF2-40B4-BE49-F238E27FC236}">
                <a16:creationId xmlns:a16="http://schemas.microsoft.com/office/drawing/2014/main" id="{E0EAFA51-3C06-4642-9CE4-4CD43E5D195D}"/>
              </a:ext>
            </a:extLst>
          </p:cNvPr>
          <p:cNvSpPr txBox="1">
            <a:spLocks/>
          </p:cNvSpPr>
          <p:nvPr/>
        </p:nvSpPr>
        <p:spPr>
          <a:xfrm>
            <a:off x="4664498" y="1606495"/>
            <a:ext cx="7493724" cy="4845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Representation</a:t>
            </a:r>
            <a:r>
              <a:rPr lang="en-US" sz="2800" dirty="0"/>
              <a:t> = Tree or Forest </a:t>
            </a:r>
          </a:p>
          <a:p>
            <a:pPr marL="502920" indent="-457200">
              <a:lnSpc>
                <a:spcPct val="100000"/>
              </a:lnSpc>
              <a:spcBef>
                <a:spcPts val="0"/>
              </a:spcBef>
              <a:buSzPts val="2240"/>
            </a:pPr>
            <a:r>
              <a:rPr lang="en-US" sz="2800" dirty="0">
                <a:solidFill>
                  <a:srgbClr val="FF0000"/>
                </a:solidFill>
              </a:rPr>
              <a:t>Learning algorithm = </a:t>
            </a:r>
            <a:r>
              <a:rPr lang="en-US" sz="2800" dirty="0">
                <a:solidFill>
                  <a:schemeClr val="tx1"/>
                </a:solidFill>
              </a:rPr>
              <a:t>Greedy algorithms</a:t>
            </a:r>
          </a:p>
          <a:p>
            <a:pPr marL="960120" lvl="1" indent="-457200">
              <a:spcBef>
                <a:spcPts val="0"/>
              </a:spcBef>
              <a:buSzPts val="2240"/>
            </a:pPr>
            <a:r>
              <a:rPr lang="en-US" sz="2600" dirty="0"/>
              <a:t>Split the data based on an attribute that optimizes certain criterion</a:t>
            </a:r>
          </a:p>
          <a:p>
            <a:pPr marL="960120" lvl="1" indent="-457200">
              <a:spcBef>
                <a:spcPts val="0"/>
              </a:spcBef>
              <a:buSzPts val="2240"/>
            </a:pPr>
            <a:r>
              <a:rPr lang="en-US" sz="2600" dirty="0"/>
              <a:t>Examples:</a:t>
            </a:r>
          </a:p>
          <a:p>
            <a:pPr marL="1417320" lvl="2" indent="-457200">
              <a:spcBef>
                <a:spcPts val="0"/>
              </a:spcBef>
              <a:buSzPts val="2240"/>
            </a:pPr>
            <a:r>
              <a:rPr lang="en-US" sz="2400" dirty="0"/>
              <a:t>CHAID, CART</a:t>
            </a:r>
          </a:p>
          <a:p>
            <a:pPr marL="1417320" lvl="2" indent="-457200">
              <a:spcBef>
                <a:spcPts val="0"/>
              </a:spcBef>
              <a:buSzPts val="2240"/>
            </a:pPr>
            <a:r>
              <a:rPr lang="en-US" sz="2400" dirty="0"/>
              <a:t>ID3, C4.5, SLIQ, SPRINT </a:t>
            </a:r>
          </a:p>
          <a:p>
            <a:pPr marL="960120" lvl="1" indent="-457200">
              <a:spcBef>
                <a:spcPts val="0"/>
              </a:spcBef>
              <a:buSzPts val="2240"/>
            </a:pPr>
            <a:r>
              <a:rPr lang="en-US" sz="2600" dirty="0"/>
              <a:t>The learning algorithms different on the:</a:t>
            </a:r>
          </a:p>
          <a:p>
            <a:pPr marL="1417320" lvl="2" indent="-457200">
              <a:spcBef>
                <a:spcPts val="0"/>
              </a:spcBef>
              <a:buSzPts val="2240"/>
            </a:pPr>
            <a:r>
              <a:rPr lang="en-US" sz="2400" dirty="0"/>
              <a:t>The considered attributes</a:t>
            </a:r>
          </a:p>
          <a:p>
            <a:pPr marL="1417320" lvl="2" indent="-457200">
              <a:spcBef>
                <a:spcPts val="0"/>
              </a:spcBef>
              <a:buSzPts val="2240"/>
            </a:pPr>
            <a:r>
              <a:rPr lang="en-US" sz="2400" dirty="0"/>
              <a:t>Theirs types</a:t>
            </a:r>
          </a:p>
          <a:p>
            <a:pPr marL="1417320" lvl="2" indent="-457200">
              <a:spcBef>
                <a:spcPts val="0"/>
              </a:spcBef>
              <a:buSzPts val="2240"/>
            </a:pPr>
            <a:r>
              <a:rPr lang="en-US" sz="2400" dirty="0"/>
              <a:t>How they are used (one or several time)</a:t>
            </a:r>
          </a:p>
          <a:p>
            <a:pPr marL="1417320" lvl="2" indent="-457200">
              <a:spcBef>
                <a:spcPts val="0"/>
              </a:spcBef>
              <a:buSzPts val="2240"/>
            </a:pPr>
            <a:r>
              <a:rPr lang="en-US" sz="2400" dirty="0"/>
              <a:t>The form of the tree/forest</a:t>
            </a:r>
          </a:p>
          <a:p>
            <a:pPr marL="1417320" lvl="2" indent="-457200">
              <a:spcBef>
                <a:spcPts val="0"/>
              </a:spcBef>
              <a:buSzPts val="2240"/>
            </a:pPr>
            <a:r>
              <a:rPr lang="en-US" sz="2400" dirty="0"/>
              <a:t>The criteria to optimize</a:t>
            </a:r>
            <a:endParaRPr lang="en-US" sz="2600" dirty="0">
              <a:solidFill>
                <a:srgbClr val="000000"/>
              </a:solidFill>
            </a:endParaRPr>
          </a:p>
        </p:txBody>
      </p:sp>
      <p:pic>
        <p:nvPicPr>
          <p:cNvPr id="11" name="Image 10">
            <a:extLst>
              <a:ext uri="{FF2B5EF4-FFF2-40B4-BE49-F238E27FC236}">
                <a16:creationId xmlns:a16="http://schemas.microsoft.com/office/drawing/2014/main" id="{6521D66F-DE78-4648-8327-69F96BCC835F}"/>
              </a:ext>
            </a:extLst>
          </p:cNvPr>
          <p:cNvPicPr>
            <a:picLocks noChangeAspect="1"/>
          </p:cNvPicPr>
          <p:nvPr/>
        </p:nvPicPr>
        <p:blipFill>
          <a:blip r:embed="rId3"/>
          <a:stretch>
            <a:fillRect/>
          </a:stretch>
        </p:blipFill>
        <p:spPr>
          <a:xfrm>
            <a:off x="3018497" y="3764529"/>
            <a:ext cx="1860112" cy="2174814"/>
          </a:xfrm>
          <a:prstGeom prst="rect">
            <a:avLst/>
          </a:prstGeom>
        </p:spPr>
      </p:pic>
      <p:pic>
        <p:nvPicPr>
          <p:cNvPr id="8" name="Image 7">
            <a:extLst>
              <a:ext uri="{FF2B5EF4-FFF2-40B4-BE49-F238E27FC236}">
                <a16:creationId xmlns:a16="http://schemas.microsoft.com/office/drawing/2014/main" id="{5216CB9B-E3A5-48B0-8BA4-B61D1401B70F}"/>
              </a:ext>
            </a:extLst>
          </p:cNvPr>
          <p:cNvPicPr>
            <a:picLocks noChangeAspect="1"/>
          </p:cNvPicPr>
          <p:nvPr/>
        </p:nvPicPr>
        <p:blipFill>
          <a:blip r:embed="rId3"/>
          <a:stretch>
            <a:fillRect/>
          </a:stretch>
        </p:blipFill>
        <p:spPr>
          <a:xfrm>
            <a:off x="751838" y="3724550"/>
            <a:ext cx="1860112" cy="2174814"/>
          </a:xfrm>
          <a:prstGeom prst="rect">
            <a:avLst/>
          </a:prstGeom>
        </p:spPr>
      </p:pic>
    </p:spTree>
    <p:extLst>
      <p:ext uri="{BB962C8B-B14F-4D97-AF65-F5344CB8AC3E}">
        <p14:creationId xmlns:p14="http://schemas.microsoft.com/office/powerpoint/2010/main" val="1251909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53</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6" y="1606494"/>
            <a:ext cx="10414864" cy="18058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The most important criteria in Trees is the notion of impurity</a:t>
            </a:r>
            <a:endParaRPr lang="en-US" sz="2800" dirty="0">
              <a:solidFill>
                <a:schemeClr val="tx1"/>
              </a:solidFill>
            </a:endParaRPr>
          </a:p>
          <a:p>
            <a:pPr marL="960120" lvl="1" indent="-457200">
              <a:spcBef>
                <a:spcPts val="0"/>
              </a:spcBef>
              <a:buSzPts val="2240"/>
            </a:pPr>
            <a:r>
              <a:rPr lang="en-US" sz="2600" dirty="0">
                <a:solidFill>
                  <a:schemeClr val="tx1"/>
                </a:solidFill>
              </a:rPr>
              <a:t>Used to judge the splits</a:t>
            </a:r>
            <a:r>
              <a:rPr lang="en-US" sz="2600" dirty="0">
                <a:solidFill>
                  <a:srgbClr val="FF0000"/>
                </a:solidFill>
              </a:rPr>
              <a:t> and to </a:t>
            </a:r>
            <a:r>
              <a:rPr lang="en-US" sz="2600" dirty="0" err="1">
                <a:solidFill>
                  <a:srgbClr val="FF0000"/>
                </a:solidFill>
              </a:rPr>
              <a:t>mesure</a:t>
            </a:r>
            <a:r>
              <a:rPr lang="en-US" sz="2600" dirty="0">
                <a:solidFill>
                  <a:srgbClr val="FF0000"/>
                </a:solidFill>
              </a:rPr>
              <a:t> the order/</a:t>
            </a:r>
            <a:r>
              <a:rPr lang="en-US" sz="2600" dirty="0" err="1">
                <a:solidFill>
                  <a:srgbClr val="FF0000"/>
                </a:solidFill>
              </a:rPr>
              <a:t>desorder</a:t>
            </a:r>
            <a:endParaRPr lang="en-US" sz="2600" dirty="0">
              <a:solidFill>
                <a:srgbClr val="FF0000"/>
              </a:solidFill>
            </a:endParaRPr>
          </a:p>
          <a:p>
            <a:pPr marL="502920" indent="-457200">
              <a:spcBef>
                <a:spcPts val="0"/>
              </a:spcBef>
              <a:buSzPts val="2240"/>
            </a:pPr>
            <a:endParaRPr lang="en-US" sz="2800" dirty="0">
              <a:solidFill>
                <a:srgbClr val="FF0000"/>
              </a:solidFill>
            </a:endParaRPr>
          </a:p>
          <a:p>
            <a:pPr marL="960120" lvl="1" indent="-457200">
              <a:spcBef>
                <a:spcPts val="0"/>
              </a:spcBef>
              <a:buSzPts val="2240"/>
            </a:pPr>
            <a:endParaRPr lang="en-US" sz="2600" dirty="0"/>
          </a:p>
        </p:txBody>
      </p:sp>
      <p:pic>
        <p:nvPicPr>
          <p:cNvPr id="1030" name="Picture 6" descr="awesome-decision-tree-papers">
            <a:extLst>
              <a:ext uri="{FF2B5EF4-FFF2-40B4-BE49-F238E27FC236}">
                <a16:creationId xmlns:a16="http://schemas.microsoft.com/office/drawing/2014/main" id="{AEE5192B-A019-43CE-B364-3AFFC3A1C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60" y="2903085"/>
            <a:ext cx="4192843" cy="2348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ualizing Decision Trees with Python ">
            <a:extLst>
              <a:ext uri="{FF2B5EF4-FFF2-40B4-BE49-F238E27FC236}">
                <a16:creationId xmlns:a16="http://schemas.microsoft.com/office/drawing/2014/main" id="{9251EB2D-31D2-4E86-B8AA-C16C8EAC9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08" y="2671658"/>
            <a:ext cx="6477000" cy="37080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76;p21">
            <a:extLst>
              <a:ext uri="{FF2B5EF4-FFF2-40B4-BE49-F238E27FC236}">
                <a16:creationId xmlns:a16="http://schemas.microsoft.com/office/drawing/2014/main" id="{533A0618-85C0-417E-B2F1-C4261D5BB2A4}"/>
              </a:ext>
            </a:extLst>
          </p:cNvPr>
          <p:cNvSpPr txBox="1">
            <a:spLocks/>
          </p:cNvSpPr>
          <p:nvPr/>
        </p:nvSpPr>
        <p:spPr>
          <a:xfrm>
            <a:off x="6954292" y="5510369"/>
            <a:ext cx="4936846" cy="8693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45720" indent="0">
              <a:lnSpc>
                <a:spcPct val="100000"/>
              </a:lnSpc>
              <a:spcBef>
                <a:spcPts val="0"/>
              </a:spcBef>
              <a:buSzPts val="2240"/>
              <a:buNone/>
            </a:pPr>
            <a:r>
              <a:rPr lang="en-US" sz="2800" dirty="0">
                <a:solidFill>
                  <a:schemeClr val="tx1"/>
                </a:solidFill>
              </a:rPr>
              <a:t>Based on attributes and their modalities</a:t>
            </a:r>
            <a:endParaRPr lang="en-US" sz="2600" dirty="0">
              <a:solidFill>
                <a:schemeClr val="tx1"/>
              </a:solidFill>
            </a:endParaRPr>
          </a:p>
        </p:txBody>
      </p:sp>
    </p:spTree>
    <p:extLst>
      <p:ext uri="{BB962C8B-B14F-4D97-AF65-F5344CB8AC3E}">
        <p14:creationId xmlns:p14="http://schemas.microsoft.com/office/powerpoint/2010/main" val="1447478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54</a:t>
            </a:fld>
            <a:endParaRPr/>
          </a:p>
        </p:txBody>
      </p:sp>
      <p:pic>
        <p:nvPicPr>
          <p:cNvPr id="3" name="Graphique 2">
            <a:extLst>
              <a:ext uri="{FF2B5EF4-FFF2-40B4-BE49-F238E27FC236}">
                <a16:creationId xmlns:a16="http://schemas.microsoft.com/office/drawing/2014/main" id="{0C7A1AF2-8394-4127-AF62-060562C21A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5266" y="2879015"/>
            <a:ext cx="2348422" cy="2348422"/>
          </a:xfrm>
          <a:prstGeom prst="rect">
            <a:avLst/>
          </a:prstGeom>
        </p:spPr>
      </p:pic>
      <mc:AlternateContent xmlns:mc="http://schemas.openxmlformats.org/markup-compatibility/2006" xmlns:a14="http://schemas.microsoft.com/office/drawing/2010/main">
        <mc:Choice Requires="a14">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1166865" cy="18058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Gini impurity</a:t>
                </a:r>
              </a:p>
              <a:p>
                <a:pPr marL="960120" lvl="1" indent="-457200">
                  <a:spcBef>
                    <a:spcPts val="0"/>
                  </a:spcBef>
                  <a:buSzPts val="2240"/>
                </a:pPr>
                <a:r>
                  <a:rPr lang="en-US" sz="2400" dirty="0"/>
                  <a:t>If we have </a:t>
                </a:r>
                <a:r>
                  <a:rPr lang="en-US" sz="2400" i="1" dirty="0"/>
                  <a:t>C</a:t>
                </a:r>
                <a:r>
                  <a:rPr lang="en-US" sz="2400" dirty="0"/>
                  <a:t> total classes and </a:t>
                </a:r>
                <a:r>
                  <a:rPr lang="en-US" sz="2400" i="1" dirty="0"/>
                  <a:t>p(i)</a:t>
                </a:r>
                <a:r>
                  <a:rPr lang="en-US" sz="2400" dirty="0"/>
                  <a:t> is the probability of picking a datapoint with class i, then the Gini Impurity is calculated as: </a:t>
                </a:r>
                <a14:m>
                  <m:oMath xmlns:m="http://schemas.openxmlformats.org/officeDocument/2006/math">
                    <m:r>
                      <m:rPr>
                        <m:sty m:val="p"/>
                      </m:rPr>
                      <a:rPr lang="fr-FR" sz="2400" b="0" i="0" smtClean="0">
                        <a:latin typeface="Cambria Math" panose="02040503050406030204" pitchFamily="18" charset="0"/>
                      </a:rPr>
                      <m:t>G</m:t>
                    </m:r>
                    <m:r>
                      <a:rPr lang="fr-FR" sz="2400" b="0" i="0" smtClean="0">
                        <a:latin typeface="Cambria Math" panose="02040503050406030204" pitchFamily="18" charset="0"/>
                      </a:rPr>
                      <m:t>= </m:t>
                    </m:r>
                    <m:nary>
                      <m:naryPr>
                        <m:chr m:val="∑"/>
                        <m:ctrlPr>
                          <a:rPr lang="en-US"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𝐶</m:t>
                        </m:r>
                      </m:sup>
                      <m:e>
                        <m:r>
                          <a:rPr lang="fr-FR" sz="2400" b="0" i="1" smtClean="0">
                            <a:latin typeface="Cambria Math" panose="02040503050406030204" pitchFamily="18" charset="0"/>
                          </a:rPr>
                          <m:t>𝑝</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𝑖</m:t>
                            </m:r>
                          </m:e>
                        </m:d>
                        <m:r>
                          <a:rPr lang="fr-FR" sz="2400" b="0" i="1" smtClean="0">
                            <a:latin typeface="Cambria Math" panose="02040503050406030204" pitchFamily="18" charset="0"/>
                          </a:rPr>
                          <m:t>∗(1−</m:t>
                        </m:r>
                        <m:r>
                          <a:rPr lang="fr-FR" sz="2400" b="0" i="1" smtClean="0">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𝑖</m:t>
                        </m:r>
                        <m:r>
                          <a:rPr lang="fr-FR" sz="2400" b="0" i="1" smtClean="0">
                            <a:latin typeface="Cambria Math" panose="02040503050406030204" pitchFamily="18" charset="0"/>
                          </a:rPr>
                          <m:t>)</m:t>
                        </m:r>
                      </m:e>
                    </m:nary>
                  </m:oMath>
                </a14:m>
                <a:r>
                  <a:rPr lang="nn-NO" sz="2400" dirty="0"/>
                  <a:t>)</a:t>
                </a:r>
                <a:endParaRPr lang="en-US" sz="2600" dirty="0">
                  <a:solidFill>
                    <a:schemeClr val="tx1"/>
                  </a:solidFill>
                </a:endParaRPr>
              </a:p>
              <a:p>
                <a:pPr marL="960120" lvl="1" indent="-457200">
                  <a:spcBef>
                    <a:spcPts val="0"/>
                  </a:spcBef>
                  <a:buSzPts val="2240"/>
                </a:pPr>
                <a:endParaRPr lang="en-US" sz="2600" dirty="0"/>
              </a:p>
            </p:txBody>
          </p:sp>
        </mc:Choice>
        <mc:Fallback xmlns="">
          <p:sp>
            <p:nvSpPr>
              <p:cNvPr id="16" name="Google Shape;176;p21">
                <a:extLst>
                  <a:ext uri="{FF2B5EF4-FFF2-40B4-BE49-F238E27FC236}">
                    <a16:creationId xmlns:a16="http://schemas.microsoft.com/office/drawing/2014/main" id="{38E9F913-A9DF-4AD5-BB2D-56F921358994}"/>
                  </a:ext>
                </a:extLst>
              </p:cNvPr>
              <p:cNvSpPr txBox="1">
                <a:spLocks noRot="1" noChangeAspect="1" noMove="1" noResize="1" noEditPoints="1" noAdjustHandles="1" noChangeArrowheads="1" noChangeShapeType="1" noTextEdit="1"/>
              </p:cNvSpPr>
              <p:nvPr/>
            </p:nvSpPr>
            <p:spPr>
              <a:xfrm>
                <a:off x="717955" y="1606494"/>
                <a:ext cx="11166865" cy="1805803"/>
              </a:xfrm>
              <a:prstGeom prst="rect">
                <a:avLst/>
              </a:prstGeom>
              <a:blipFill>
                <a:blip r:embed="rId5"/>
                <a:stretch>
                  <a:fillRect l="-328" t="-3378"/>
                </a:stretch>
              </a:blipFill>
              <a:ln>
                <a:noFill/>
              </a:ln>
            </p:spPr>
            <p:txBody>
              <a:bodyPr/>
              <a:lstStyle/>
              <a:p>
                <a:r>
                  <a:rPr lang="en-US">
                    <a:noFill/>
                  </a:rPr>
                  <a:t> </a:t>
                </a:r>
              </a:p>
            </p:txBody>
          </p:sp>
        </mc:Fallback>
      </mc:AlternateContent>
      <p:pic>
        <p:nvPicPr>
          <p:cNvPr id="4" name="Image 3">
            <a:extLst>
              <a:ext uri="{FF2B5EF4-FFF2-40B4-BE49-F238E27FC236}">
                <a16:creationId xmlns:a16="http://schemas.microsoft.com/office/drawing/2014/main" id="{089273E0-A890-4C5D-BC00-E4D859536DD0}"/>
              </a:ext>
            </a:extLst>
          </p:cNvPr>
          <p:cNvPicPr>
            <a:picLocks noChangeAspect="1"/>
          </p:cNvPicPr>
          <p:nvPr/>
        </p:nvPicPr>
        <p:blipFill>
          <a:blip r:embed="rId6"/>
          <a:stretch>
            <a:fillRect/>
          </a:stretch>
        </p:blipFill>
        <p:spPr>
          <a:xfrm>
            <a:off x="6721549" y="5227437"/>
            <a:ext cx="5163271" cy="1381318"/>
          </a:xfrm>
          <a:prstGeom prst="rect">
            <a:avLst/>
          </a:prstGeom>
        </p:spPr>
      </p:pic>
      <p:pic>
        <p:nvPicPr>
          <p:cNvPr id="8" name="Image 7">
            <a:extLst>
              <a:ext uri="{FF2B5EF4-FFF2-40B4-BE49-F238E27FC236}">
                <a16:creationId xmlns:a16="http://schemas.microsoft.com/office/drawing/2014/main" id="{71D1FE11-9009-4BE3-869A-930E25DA054B}"/>
              </a:ext>
            </a:extLst>
          </p:cNvPr>
          <p:cNvPicPr>
            <a:picLocks noChangeAspect="1"/>
          </p:cNvPicPr>
          <p:nvPr/>
        </p:nvPicPr>
        <p:blipFill>
          <a:blip r:embed="rId7"/>
          <a:stretch>
            <a:fillRect/>
          </a:stretch>
        </p:blipFill>
        <p:spPr>
          <a:xfrm>
            <a:off x="1332055" y="5255935"/>
            <a:ext cx="4677428" cy="523948"/>
          </a:xfrm>
          <a:prstGeom prst="rect">
            <a:avLst/>
          </a:prstGeom>
        </p:spPr>
      </p:pic>
      <p:pic>
        <p:nvPicPr>
          <p:cNvPr id="6" name="Image 5">
            <a:extLst>
              <a:ext uri="{FF2B5EF4-FFF2-40B4-BE49-F238E27FC236}">
                <a16:creationId xmlns:a16="http://schemas.microsoft.com/office/drawing/2014/main" id="{3B8FFE8A-D63D-414B-A635-A383A1F9E092}"/>
              </a:ext>
            </a:extLst>
          </p:cNvPr>
          <p:cNvPicPr>
            <a:picLocks noChangeAspect="1"/>
          </p:cNvPicPr>
          <p:nvPr/>
        </p:nvPicPr>
        <p:blipFill>
          <a:blip r:embed="rId8"/>
          <a:stretch>
            <a:fillRect/>
          </a:stretch>
        </p:blipFill>
        <p:spPr>
          <a:xfrm>
            <a:off x="1227265" y="5779883"/>
            <a:ext cx="4887007" cy="600159"/>
          </a:xfrm>
          <a:prstGeom prst="rect">
            <a:avLst/>
          </a:prstGeom>
        </p:spPr>
      </p:pic>
      <p:pic>
        <p:nvPicPr>
          <p:cNvPr id="13" name="Graphique 12">
            <a:extLst>
              <a:ext uri="{FF2B5EF4-FFF2-40B4-BE49-F238E27FC236}">
                <a16:creationId xmlns:a16="http://schemas.microsoft.com/office/drawing/2014/main" id="{D42A8CFD-5B1D-49D1-A429-CF8D119A88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5993" y="2845431"/>
            <a:ext cx="2348422" cy="2348422"/>
          </a:xfrm>
          <a:prstGeom prst="rect">
            <a:avLst/>
          </a:prstGeom>
        </p:spPr>
      </p:pic>
    </p:spTree>
    <p:extLst>
      <p:ext uri="{BB962C8B-B14F-4D97-AF65-F5344CB8AC3E}">
        <p14:creationId xmlns:p14="http://schemas.microsoft.com/office/powerpoint/2010/main" val="1829540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55</a:t>
            </a:fld>
            <a:endParaRPr/>
          </a:p>
        </p:txBody>
      </p:sp>
      <mc:AlternateContent xmlns:mc="http://schemas.openxmlformats.org/markup-compatibility/2006" xmlns:a14="http://schemas.microsoft.com/office/drawing/2010/main">
        <mc:Choice Requires="a14">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1166865" cy="18058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Gini impurity</a:t>
                </a:r>
              </a:p>
              <a:p>
                <a:pPr marL="960120" lvl="1" indent="-457200">
                  <a:spcBef>
                    <a:spcPts val="0"/>
                  </a:spcBef>
                  <a:buSzPts val="2240"/>
                </a:pPr>
                <a:r>
                  <a:rPr lang="en-US" sz="2400" dirty="0"/>
                  <a:t>If we have </a:t>
                </a:r>
                <a:r>
                  <a:rPr lang="en-US" sz="2400" i="1" dirty="0"/>
                  <a:t>C</a:t>
                </a:r>
                <a:r>
                  <a:rPr lang="en-US" sz="2400" dirty="0"/>
                  <a:t> total classes and </a:t>
                </a:r>
                <a:r>
                  <a:rPr lang="en-US" sz="2400" i="1" dirty="0"/>
                  <a:t>p(i)</a:t>
                </a:r>
                <a:r>
                  <a:rPr lang="en-US" sz="2400" dirty="0"/>
                  <a:t> is the probability of picking a datapoint with class i, then the Gini Impurity is calculated as: </a:t>
                </a:r>
                <a14:m>
                  <m:oMath xmlns:m="http://schemas.openxmlformats.org/officeDocument/2006/math">
                    <m:r>
                      <m:rPr>
                        <m:sty m:val="p"/>
                      </m:rPr>
                      <a:rPr lang="fr-FR" sz="2400">
                        <a:latin typeface="Cambria Math" panose="02040503050406030204" pitchFamily="18" charset="0"/>
                      </a:rPr>
                      <m:t>G</m:t>
                    </m:r>
                    <m:r>
                      <a:rPr lang="fr-FR" sz="2400">
                        <a:latin typeface="Cambria Math" panose="02040503050406030204" pitchFamily="18" charset="0"/>
                      </a:rPr>
                      <m:t>= </m:t>
                    </m:r>
                    <m:nary>
                      <m:naryPr>
                        <m:chr m:val="∑"/>
                        <m:ctrlPr>
                          <a:rPr lang="en-US" sz="2400" i="1">
                            <a:latin typeface="Cambria Math" panose="02040503050406030204" pitchFamily="18" charset="0"/>
                          </a:rPr>
                        </m:ctrlPr>
                      </m:naryPr>
                      <m:sub>
                        <m:r>
                          <m:rPr>
                            <m:brk m:alnAt="23"/>
                          </m:rPr>
                          <a:rPr lang="fr-FR" sz="2400" i="1">
                            <a:latin typeface="Cambria Math" panose="02040503050406030204" pitchFamily="18" charset="0"/>
                          </a:rPr>
                          <m:t>𝑖</m:t>
                        </m:r>
                        <m:r>
                          <a:rPr lang="fr-FR" sz="2400" i="1">
                            <a:latin typeface="Cambria Math" panose="02040503050406030204" pitchFamily="18" charset="0"/>
                          </a:rPr>
                          <m:t>=</m:t>
                        </m:r>
                        <m:r>
                          <a:rPr lang="fr-FR" sz="2400" i="1">
                            <a:latin typeface="Cambria Math" panose="02040503050406030204" pitchFamily="18" charset="0"/>
                          </a:rPr>
                          <m:t>1</m:t>
                        </m:r>
                      </m:sub>
                      <m:sup>
                        <m:r>
                          <a:rPr lang="fr-FR" sz="2400" i="1">
                            <a:latin typeface="Cambria Math" panose="02040503050406030204" pitchFamily="18" charset="0"/>
                          </a:rPr>
                          <m:t>𝐶</m:t>
                        </m:r>
                      </m:sup>
                      <m:e>
                        <m:r>
                          <a:rPr lang="fr-FR" sz="2400" i="1">
                            <a:latin typeface="Cambria Math" panose="02040503050406030204" pitchFamily="18" charset="0"/>
                          </a:rPr>
                          <m:t>𝑝</m:t>
                        </m:r>
                        <m:d>
                          <m:dPr>
                            <m:ctrlPr>
                              <a:rPr lang="fr-FR" sz="2400" i="1">
                                <a:latin typeface="Cambria Math" panose="02040503050406030204" pitchFamily="18" charset="0"/>
                              </a:rPr>
                            </m:ctrlPr>
                          </m:dPr>
                          <m:e>
                            <m:r>
                              <a:rPr lang="fr-FR" sz="2400" i="1">
                                <a:latin typeface="Cambria Math" panose="02040503050406030204" pitchFamily="18" charset="0"/>
                              </a:rPr>
                              <m:t>𝑖</m:t>
                            </m:r>
                          </m:e>
                        </m:d>
                        <m:r>
                          <a:rPr lang="fr-FR" sz="2400" i="1">
                            <a:latin typeface="Cambria Math" panose="02040503050406030204" pitchFamily="18" charset="0"/>
                          </a:rPr>
                          <m:t>∗(</m:t>
                        </m:r>
                        <m:r>
                          <a:rPr lang="fr-FR" sz="2400" i="1">
                            <a:latin typeface="Cambria Math" panose="02040503050406030204" pitchFamily="18" charset="0"/>
                          </a:rPr>
                          <m:t>1</m:t>
                        </m:r>
                        <m:r>
                          <a:rPr lang="fr-FR" sz="2400" i="1">
                            <a:latin typeface="Cambria Math" panose="02040503050406030204" pitchFamily="18" charset="0"/>
                          </a:rPr>
                          <m:t>−</m:t>
                        </m:r>
                        <m:r>
                          <a:rPr lang="fr-FR" sz="2400" i="1">
                            <a:latin typeface="Cambria Math" panose="02040503050406030204" pitchFamily="18" charset="0"/>
                          </a:rPr>
                          <m:t>𝑝</m:t>
                        </m:r>
                        <m:r>
                          <a:rPr lang="fr-FR" sz="2400" i="1">
                            <a:latin typeface="Cambria Math" panose="02040503050406030204" pitchFamily="18" charset="0"/>
                          </a:rPr>
                          <m:t>(</m:t>
                        </m:r>
                        <m:r>
                          <a:rPr lang="fr-FR" sz="2400" i="1">
                            <a:latin typeface="Cambria Math" panose="02040503050406030204" pitchFamily="18" charset="0"/>
                          </a:rPr>
                          <m:t>𝑖</m:t>
                        </m:r>
                        <m:r>
                          <a:rPr lang="fr-FR" sz="2400" i="1">
                            <a:latin typeface="Cambria Math" panose="02040503050406030204" pitchFamily="18" charset="0"/>
                          </a:rPr>
                          <m:t>)</m:t>
                        </m:r>
                      </m:e>
                    </m:nary>
                  </m:oMath>
                </a14:m>
                <a:r>
                  <a:rPr lang="nn-NO" sz="2400" dirty="0"/>
                  <a:t>)</a:t>
                </a:r>
                <a:endParaRPr lang="en-US" sz="2600" dirty="0">
                  <a:solidFill>
                    <a:schemeClr val="tx1"/>
                  </a:solidFill>
                </a:endParaRPr>
              </a:p>
            </p:txBody>
          </p:sp>
        </mc:Choice>
        <mc:Fallback xmlns="">
          <p:sp>
            <p:nvSpPr>
              <p:cNvPr id="16" name="Google Shape;176;p21">
                <a:extLst>
                  <a:ext uri="{FF2B5EF4-FFF2-40B4-BE49-F238E27FC236}">
                    <a16:creationId xmlns:a16="http://schemas.microsoft.com/office/drawing/2014/main" id="{38E9F913-A9DF-4AD5-BB2D-56F921358994}"/>
                  </a:ext>
                </a:extLst>
              </p:cNvPr>
              <p:cNvSpPr txBox="1">
                <a:spLocks noRot="1" noChangeAspect="1" noMove="1" noResize="1" noEditPoints="1" noAdjustHandles="1" noChangeArrowheads="1" noChangeShapeType="1" noTextEdit="1"/>
              </p:cNvSpPr>
              <p:nvPr/>
            </p:nvSpPr>
            <p:spPr>
              <a:xfrm>
                <a:off x="717955" y="1606494"/>
                <a:ext cx="11166865" cy="1805803"/>
              </a:xfrm>
              <a:prstGeom prst="rect">
                <a:avLst/>
              </a:prstGeom>
              <a:blipFill>
                <a:blip r:embed="rId3"/>
                <a:stretch>
                  <a:fillRect l="-328" t="-3378"/>
                </a:stretch>
              </a:blipFill>
              <a:ln>
                <a:noFill/>
              </a:ln>
            </p:spPr>
            <p:txBody>
              <a:bodyPr/>
              <a:lstStyle/>
              <a:p>
                <a:r>
                  <a:rPr lang="en-US">
                    <a:noFill/>
                  </a:rPr>
                  <a:t> </a:t>
                </a:r>
              </a:p>
            </p:txBody>
          </p:sp>
        </mc:Fallback>
      </mc:AlternateContent>
      <p:pic>
        <p:nvPicPr>
          <p:cNvPr id="11" name="Image 10">
            <a:extLst>
              <a:ext uri="{FF2B5EF4-FFF2-40B4-BE49-F238E27FC236}">
                <a16:creationId xmlns:a16="http://schemas.microsoft.com/office/drawing/2014/main" id="{08B3858C-5BE0-4F35-B50F-CDC6D9EB7947}"/>
              </a:ext>
            </a:extLst>
          </p:cNvPr>
          <p:cNvPicPr>
            <a:picLocks noChangeAspect="1"/>
          </p:cNvPicPr>
          <p:nvPr/>
        </p:nvPicPr>
        <p:blipFill>
          <a:blip r:embed="rId4"/>
          <a:stretch>
            <a:fillRect/>
          </a:stretch>
        </p:blipFill>
        <p:spPr>
          <a:xfrm>
            <a:off x="3781810" y="3205911"/>
            <a:ext cx="4344006" cy="1943371"/>
          </a:xfrm>
          <a:prstGeom prst="rect">
            <a:avLst/>
          </a:prstGeom>
        </p:spPr>
      </p:pic>
      <p:pic>
        <p:nvPicPr>
          <p:cNvPr id="20" name="Graphique 19">
            <a:extLst>
              <a:ext uri="{FF2B5EF4-FFF2-40B4-BE49-F238E27FC236}">
                <a16:creationId xmlns:a16="http://schemas.microsoft.com/office/drawing/2014/main" id="{1E43A18F-30CD-4FC3-8972-B7FEF0E9ED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402" y="3205911"/>
            <a:ext cx="2348422" cy="2348422"/>
          </a:xfrm>
          <a:prstGeom prst="rect">
            <a:avLst/>
          </a:prstGeom>
        </p:spPr>
      </p:pic>
      <p:pic>
        <p:nvPicPr>
          <p:cNvPr id="13" name="Image 12">
            <a:extLst>
              <a:ext uri="{FF2B5EF4-FFF2-40B4-BE49-F238E27FC236}">
                <a16:creationId xmlns:a16="http://schemas.microsoft.com/office/drawing/2014/main" id="{85467FD2-1F9F-4380-86E6-6F3F1FE86CA8}"/>
              </a:ext>
            </a:extLst>
          </p:cNvPr>
          <p:cNvPicPr>
            <a:picLocks noChangeAspect="1"/>
          </p:cNvPicPr>
          <p:nvPr/>
        </p:nvPicPr>
        <p:blipFill>
          <a:blip r:embed="rId7"/>
          <a:stretch>
            <a:fillRect/>
          </a:stretch>
        </p:blipFill>
        <p:spPr>
          <a:xfrm>
            <a:off x="3902300" y="5230438"/>
            <a:ext cx="1324160" cy="647790"/>
          </a:xfrm>
          <a:prstGeom prst="rect">
            <a:avLst/>
          </a:prstGeom>
        </p:spPr>
      </p:pic>
      <p:pic>
        <p:nvPicPr>
          <p:cNvPr id="15" name="Image 14">
            <a:extLst>
              <a:ext uri="{FF2B5EF4-FFF2-40B4-BE49-F238E27FC236}">
                <a16:creationId xmlns:a16="http://schemas.microsoft.com/office/drawing/2014/main" id="{95860F75-A1E8-4A23-B606-B8CFD8B0285C}"/>
              </a:ext>
            </a:extLst>
          </p:cNvPr>
          <p:cNvPicPr>
            <a:picLocks noChangeAspect="1"/>
          </p:cNvPicPr>
          <p:nvPr/>
        </p:nvPicPr>
        <p:blipFill>
          <a:blip r:embed="rId8"/>
          <a:stretch>
            <a:fillRect/>
          </a:stretch>
        </p:blipFill>
        <p:spPr>
          <a:xfrm>
            <a:off x="5524147" y="6004070"/>
            <a:ext cx="4124901" cy="533474"/>
          </a:xfrm>
          <a:prstGeom prst="rect">
            <a:avLst/>
          </a:prstGeom>
        </p:spPr>
      </p:pic>
      <p:sp>
        <p:nvSpPr>
          <p:cNvPr id="26" name="ZoneTexte 25">
            <a:extLst>
              <a:ext uri="{FF2B5EF4-FFF2-40B4-BE49-F238E27FC236}">
                <a16:creationId xmlns:a16="http://schemas.microsoft.com/office/drawing/2014/main" id="{3FA87E71-B322-4BE3-8DED-833C8B9DD4B5}"/>
              </a:ext>
            </a:extLst>
          </p:cNvPr>
          <p:cNvSpPr txBox="1"/>
          <p:nvPr/>
        </p:nvSpPr>
        <p:spPr>
          <a:xfrm>
            <a:off x="559401" y="5781680"/>
            <a:ext cx="5134241" cy="830997"/>
          </a:xfrm>
          <a:prstGeom prst="rect">
            <a:avLst/>
          </a:prstGeom>
          <a:noFill/>
        </p:spPr>
        <p:txBody>
          <a:bodyPr wrap="square">
            <a:spAutoFit/>
          </a:bodyPr>
          <a:lstStyle/>
          <a:p>
            <a:r>
              <a:rPr lang="en-US" sz="2400" dirty="0">
                <a:latin typeface="Corbel" panose="020B0503020204020204" pitchFamily="34" charset="0"/>
              </a:rPr>
              <a:t>Since Left Branch has 4 elements and Right Branch has 6, we get (Mean):</a:t>
            </a:r>
          </a:p>
        </p:txBody>
      </p:sp>
      <p:pic>
        <p:nvPicPr>
          <p:cNvPr id="24" name="Image 23">
            <a:extLst>
              <a:ext uri="{FF2B5EF4-FFF2-40B4-BE49-F238E27FC236}">
                <a16:creationId xmlns:a16="http://schemas.microsoft.com/office/drawing/2014/main" id="{F492C49F-807F-4025-AD2A-69F0BDD3C3B2}"/>
              </a:ext>
            </a:extLst>
          </p:cNvPr>
          <p:cNvPicPr>
            <a:picLocks noChangeAspect="1"/>
          </p:cNvPicPr>
          <p:nvPr/>
        </p:nvPicPr>
        <p:blipFill>
          <a:blip r:embed="rId9"/>
          <a:stretch>
            <a:fillRect/>
          </a:stretch>
        </p:blipFill>
        <p:spPr>
          <a:xfrm>
            <a:off x="8362973" y="5149282"/>
            <a:ext cx="2800741" cy="523948"/>
          </a:xfrm>
          <a:prstGeom prst="rect">
            <a:avLst/>
          </a:prstGeom>
        </p:spPr>
      </p:pic>
      <p:sp>
        <p:nvSpPr>
          <p:cNvPr id="29" name="ZoneTexte 28">
            <a:extLst>
              <a:ext uri="{FF2B5EF4-FFF2-40B4-BE49-F238E27FC236}">
                <a16:creationId xmlns:a16="http://schemas.microsoft.com/office/drawing/2014/main" id="{42CFA0F5-B1E0-4B71-9D50-47F4CFE43994}"/>
              </a:ext>
            </a:extLst>
          </p:cNvPr>
          <p:cNvSpPr txBox="1"/>
          <p:nvPr/>
        </p:nvSpPr>
        <p:spPr>
          <a:xfrm>
            <a:off x="8196274" y="4292685"/>
            <a:ext cx="3631343" cy="830997"/>
          </a:xfrm>
          <a:prstGeom prst="rect">
            <a:avLst/>
          </a:prstGeom>
          <a:noFill/>
        </p:spPr>
        <p:txBody>
          <a:bodyPr wrap="square">
            <a:spAutoFit/>
          </a:bodyPr>
          <a:lstStyle/>
          <a:p>
            <a:r>
              <a:rPr lang="en-US" sz="2400" dirty="0">
                <a:latin typeface="Corbel" panose="020B0503020204020204" pitchFamily="34" charset="0"/>
              </a:rPr>
              <a:t>The information gain: how much Gini we removed</a:t>
            </a:r>
          </a:p>
        </p:txBody>
      </p:sp>
    </p:spTree>
    <p:extLst>
      <p:ext uri="{BB962C8B-B14F-4D97-AF65-F5344CB8AC3E}">
        <p14:creationId xmlns:p14="http://schemas.microsoft.com/office/powerpoint/2010/main" val="3611662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56</a:t>
            </a:fld>
            <a:endParaRPr/>
          </a:p>
        </p:txBody>
      </p:sp>
      <mc:AlternateContent xmlns:mc="http://schemas.openxmlformats.org/markup-compatibility/2006" xmlns:a14="http://schemas.microsoft.com/office/drawing/2010/main">
        <mc:Choice Requires="a14">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1166865" cy="18058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Entropy impurity</a:t>
                </a:r>
              </a:p>
              <a:p>
                <a:pPr marL="960120" lvl="1" indent="-457200">
                  <a:spcBef>
                    <a:spcPts val="0"/>
                  </a:spcBef>
                  <a:buSzPts val="2240"/>
                </a:pPr>
                <a:endParaRPr lang="en-US" sz="2400" dirty="0"/>
              </a:p>
              <a:p>
                <a:pPr marL="960120" lvl="1" indent="-457200">
                  <a:spcBef>
                    <a:spcPts val="0"/>
                  </a:spcBef>
                  <a:buSzPts val="2240"/>
                </a:pPr>
                <a:r>
                  <a:rPr lang="en-US" sz="2400" dirty="0"/>
                  <a:t>If we have </a:t>
                </a:r>
                <a:r>
                  <a:rPr lang="en-US" sz="2400" i="1" dirty="0"/>
                  <a:t>C</a:t>
                </a:r>
                <a:r>
                  <a:rPr lang="en-US" sz="2400" dirty="0"/>
                  <a:t> total classes and </a:t>
                </a:r>
                <a:r>
                  <a:rPr lang="en-US" sz="2400" i="1" dirty="0"/>
                  <a:t>p(i)</a:t>
                </a:r>
                <a:r>
                  <a:rPr lang="en-US" sz="2400" dirty="0"/>
                  <a:t> is the probability of picking a datapoint with class i, then the Gini Impurity is calculated as: </a:t>
                </a:r>
                <a14:m>
                  <m:oMath xmlns:m="http://schemas.openxmlformats.org/officeDocument/2006/math">
                    <m:r>
                      <m:rPr>
                        <m:sty m:val="p"/>
                      </m:rPr>
                      <a:rPr lang="fr-FR" sz="2400" b="0" i="0" smtClean="0">
                        <a:latin typeface="Cambria Math" panose="02040503050406030204" pitchFamily="18" charset="0"/>
                      </a:rPr>
                      <m:t>E</m:t>
                    </m:r>
                    <m:r>
                      <a:rPr lang="fr-FR" sz="2400" b="0" i="0" smtClean="0">
                        <a:latin typeface="Cambria Math" panose="02040503050406030204" pitchFamily="18" charset="0"/>
                      </a:rPr>
                      <m:t>=</m:t>
                    </m:r>
                    <m:r>
                      <a:rPr lang="fr-FR" sz="2400" b="0" i="1" smtClean="0">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fr-FR" sz="2400" b="0" i="1" smtClean="0">
                            <a:latin typeface="Cambria Math" panose="02040503050406030204" pitchFamily="18" charset="0"/>
                          </a:rPr>
                          <m:t>𝑖</m:t>
                        </m:r>
                        <m:r>
                          <a:rPr lang="fr-FR" sz="2400" b="0" i="1" smtClean="0">
                            <a:latin typeface="Cambria Math" panose="02040503050406030204" pitchFamily="18" charset="0"/>
                          </a:rPr>
                          <m:t>=1</m:t>
                        </m:r>
                      </m:sub>
                      <m:sup>
                        <m:r>
                          <a:rPr lang="fr-FR" sz="2400" b="0" i="1" smtClean="0">
                            <a:latin typeface="Cambria Math" panose="02040503050406030204" pitchFamily="18" charset="0"/>
                          </a:rPr>
                          <m:t>𝐶</m:t>
                        </m:r>
                      </m:sup>
                      <m:e>
                        <m:r>
                          <a:rPr lang="fr-FR" sz="2400" b="0" i="1" smtClean="0">
                            <a:latin typeface="Cambria Math" panose="02040503050406030204" pitchFamily="18" charset="0"/>
                          </a:rPr>
                          <m:t>𝑝</m:t>
                        </m:r>
                        <m:d>
                          <m:dPr>
                            <m:ctrlPr>
                              <a:rPr lang="fr-FR" sz="2400" b="0" i="1" smtClean="0">
                                <a:latin typeface="Cambria Math" panose="02040503050406030204" pitchFamily="18" charset="0"/>
                              </a:rPr>
                            </m:ctrlPr>
                          </m:dPr>
                          <m:e>
                            <m:r>
                              <a:rPr lang="fr-FR" sz="2400" b="0" i="1" smtClean="0">
                                <a:latin typeface="Cambria Math" panose="02040503050406030204" pitchFamily="18" charset="0"/>
                              </a:rPr>
                              <m:t>𝑖</m:t>
                            </m:r>
                          </m:e>
                        </m:d>
                        <m:r>
                          <a:rPr lang="fr-FR" sz="2400" b="0" i="1" smtClean="0">
                            <a:latin typeface="Cambria Math" panose="02040503050406030204" pitchFamily="18" charset="0"/>
                          </a:rPr>
                          <m:t>∗</m:t>
                        </m:r>
                        <m:r>
                          <a:rPr lang="fr-FR" sz="2400" b="0" i="1" smtClean="0">
                            <a:latin typeface="Cambria Math" panose="02040503050406030204" pitchFamily="18" charset="0"/>
                          </a:rPr>
                          <m:t>𝑙𝑜𝑔</m:t>
                        </m:r>
                        <m:r>
                          <a:rPr lang="fr-FR" sz="2400" b="0" i="1" smtClean="0">
                            <a:latin typeface="Cambria Math" panose="02040503050406030204" pitchFamily="18" charset="0"/>
                          </a:rPr>
                          <m:t>2(</m:t>
                        </m:r>
                        <m:r>
                          <a:rPr lang="fr-FR" sz="2400" b="0" i="1" smtClean="0">
                            <a:latin typeface="Cambria Math" panose="02040503050406030204" pitchFamily="18" charset="0"/>
                          </a:rPr>
                          <m:t>𝑝</m:t>
                        </m:r>
                        <m:r>
                          <a:rPr lang="fr-FR" sz="2400" b="0" i="1" smtClean="0">
                            <a:latin typeface="Cambria Math" panose="02040503050406030204" pitchFamily="18" charset="0"/>
                          </a:rPr>
                          <m:t>(</m:t>
                        </m:r>
                        <m:r>
                          <a:rPr lang="fr-FR" sz="2400" b="0" i="1" smtClean="0">
                            <a:latin typeface="Cambria Math" panose="02040503050406030204" pitchFamily="18" charset="0"/>
                          </a:rPr>
                          <m:t>𝑖</m:t>
                        </m:r>
                        <m:r>
                          <a:rPr lang="fr-FR" sz="2400" b="0" i="1" smtClean="0">
                            <a:latin typeface="Cambria Math" panose="02040503050406030204" pitchFamily="18" charset="0"/>
                          </a:rPr>
                          <m:t>)</m:t>
                        </m:r>
                      </m:e>
                    </m:nary>
                  </m:oMath>
                </a14:m>
                <a:r>
                  <a:rPr lang="nn-NO" sz="2400" dirty="0"/>
                  <a:t>)</a:t>
                </a:r>
              </a:p>
              <a:p>
                <a:pPr marL="960120" lvl="1" indent="-457200">
                  <a:spcBef>
                    <a:spcPts val="0"/>
                  </a:spcBef>
                  <a:buSzPts val="2240"/>
                </a:pPr>
                <a:endParaRPr lang="nn-NO" sz="2400" dirty="0">
                  <a:solidFill>
                    <a:schemeClr val="tx1"/>
                  </a:solidFill>
                </a:endParaRPr>
              </a:p>
              <a:p>
                <a:pPr marL="960120" lvl="1" indent="-457200">
                  <a:spcBef>
                    <a:spcPts val="0"/>
                  </a:spcBef>
                  <a:buSzPts val="2240"/>
                </a:pPr>
                <a:r>
                  <a:rPr lang="en-US" sz="2400" dirty="0"/>
                  <a:t>Maximum Gini or Entropy gain is used as splitting criterion</a:t>
                </a:r>
              </a:p>
              <a:p>
                <a:pPr marL="960120" lvl="1" indent="-457200">
                  <a:spcBef>
                    <a:spcPts val="0"/>
                  </a:spcBef>
                  <a:buSzPts val="2240"/>
                </a:pPr>
                <a:endParaRPr lang="en-US" sz="2600" dirty="0">
                  <a:solidFill>
                    <a:schemeClr val="tx1"/>
                  </a:solidFill>
                </a:endParaRPr>
              </a:p>
              <a:p>
                <a:pPr marL="960120" lvl="1" indent="-457200">
                  <a:spcBef>
                    <a:spcPts val="0"/>
                  </a:spcBef>
                  <a:buSzPts val="2240"/>
                </a:pPr>
                <a:endParaRPr lang="en-US" sz="2600" dirty="0"/>
              </a:p>
            </p:txBody>
          </p:sp>
        </mc:Choice>
        <mc:Fallback xmlns="">
          <p:sp>
            <p:nvSpPr>
              <p:cNvPr id="16" name="Google Shape;176;p21">
                <a:extLst>
                  <a:ext uri="{FF2B5EF4-FFF2-40B4-BE49-F238E27FC236}">
                    <a16:creationId xmlns:a16="http://schemas.microsoft.com/office/drawing/2014/main" id="{38E9F913-A9DF-4AD5-BB2D-56F921358994}"/>
                  </a:ext>
                </a:extLst>
              </p:cNvPr>
              <p:cNvSpPr txBox="1">
                <a:spLocks noRot="1" noChangeAspect="1" noMove="1" noResize="1" noEditPoints="1" noAdjustHandles="1" noChangeArrowheads="1" noChangeShapeType="1" noTextEdit="1"/>
              </p:cNvSpPr>
              <p:nvPr/>
            </p:nvSpPr>
            <p:spPr>
              <a:xfrm>
                <a:off x="717955" y="1606494"/>
                <a:ext cx="11166865" cy="1805803"/>
              </a:xfrm>
              <a:prstGeom prst="rect">
                <a:avLst/>
              </a:prstGeom>
              <a:blipFill>
                <a:blip r:embed="rId3"/>
                <a:stretch>
                  <a:fillRect l="-328" t="-3378" b="-3918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61681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57</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6" y="1606494"/>
            <a:ext cx="10700614" cy="49824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Learning algorithms</a:t>
            </a:r>
            <a:endParaRPr lang="en-US" sz="2800" dirty="0">
              <a:solidFill>
                <a:schemeClr val="tx1"/>
              </a:solidFill>
            </a:endParaRPr>
          </a:p>
          <a:p>
            <a:pPr marL="960120" lvl="1" indent="-457200">
              <a:spcBef>
                <a:spcPts val="0"/>
              </a:spcBef>
              <a:buSzPts val="2240"/>
            </a:pPr>
            <a:r>
              <a:rPr lang="en-US" sz="2600" dirty="0">
                <a:solidFill>
                  <a:schemeClr val="tx1"/>
                </a:solidFill>
              </a:rPr>
              <a:t>Node impurity</a:t>
            </a:r>
          </a:p>
          <a:p>
            <a:pPr marL="1417320" lvl="2" indent="-457200">
              <a:spcBef>
                <a:spcPts val="0"/>
              </a:spcBef>
              <a:buSzPts val="2240"/>
            </a:pPr>
            <a:r>
              <a:rPr lang="en-US" sz="2400" dirty="0">
                <a:solidFill>
                  <a:schemeClr val="tx1"/>
                </a:solidFill>
              </a:rPr>
              <a:t>Gini, Entropy, Gain, Khi2, …</a:t>
            </a:r>
          </a:p>
          <a:p>
            <a:pPr marL="960120" lvl="1" indent="-457200">
              <a:spcBef>
                <a:spcPts val="0"/>
              </a:spcBef>
              <a:buSzPts val="2240"/>
            </a:pPr>
            <a:r>
              <a:rPr lang="en-US" sz="2600" dirty="0">
                <a:solidFill>
                  <a:schemeClr val="tx1"/>
                </a:solidFill>
              </a:rPr>
              <a:t>Bagging = Bootstrap + aggregating</a:t>
            </a:r>
            <a:endParaRPr lang="en-US" sz="2600" b="1" dirty="0">
              <a:solidFill>
                <a:schemeClr val="tx1"/>
              </a:solidFill>
            </a:endParaRPr>
          </a:p>
          <a:p>
            <a:pPr marL="1874520" lvl="3" indent="-457200">
              <a:spcBef>
                <a:spcPts val="0"/>
              </a:spcBef>
              <a:buSzPts val="2240"/>
            </a:pPr>
            <a:r>
              <a:rPr lang="en-US" sz="2400" b="1" dirty="0">
                <a:solidFill>
                  <a:schemeClr val="tx1"/>
                </a:solidFill>
              </a:rPr>
              <a:t>Subsamples (random forest) vs all samples (DT, ET, …)</a:t>
            </a:r>
            <a:endParaRPr lang="en-US" sz="2400" dirty="0">
              <a:solidFill>
                <a:schemeClr val="tx1"/>
              </a:solidFill>
            </a:endParaRPr>
          </a:p>
          <a:p>
            <a:pPr marL="960120" lvl="1" indent="-457200">
              <a:spcBef>
                <a:spcPts val="0"/>
              </a:spcBef>
              <a:buSzPts val="2240"/>
            </a:pPr>
            <a:r>
              <a:rPr lang="en-US" sz="2600" dirty="0">
                <a:solidFill>
                  <a:schemeClr val="tx1"/>
                </a:solidFill>
              </a:rPr>
              <a:t>Attribute selection: (random) greedy heuristics</a:t>
            </a:r>
          </a:p>
          <a:p>
            <a:pPr marL="1417320" lvl="2" indent="-457200">
              <a:spcBef>
                <a:spcPts val="0"/>
              </a:spcBef>
              <a:buSzPts val="2240"/>
            </a:pPr>
            <a:r>
              <a:rPr lang="en-US" sz="2400" b="1" dirty="0"/>
              <a:t>optimum split (random forest)</a:t>
            </a:r>
          </a:p>
          <a:p>
            <a:pPr marL="1417320" lvl="2" indent="-457200">
              <a:spcBef>
                <a:spcPts val="0"/>
              </a:spcBef>
              <a:buSzPts val="2240"/>
            </a:pPr>
            <a:r>
              <a:rPr lang="en-US" sz="2400" b="1" dirty="0"/>
              <a:t>randomly</a:t>
            </a:r>
            <a:r>
              <a:rPr lang="en-US" sz="2400" b="1" dirty="0">
                <a:solidFill>
                  <a:schemeClr val="tx1"/>
                </a:solidFill>
              </a:rPr>
              <a:t> split (extra trees)</a:t>
            </a:r>
            <a:endParaRPr lang="en-US" sz="2400" dirty="0">
              <a:solidFill>
                <a:schemeClr val="tx1"/>
              </a:solidFill>
            </a:endParaRPr>
          </a:p>
          <a:p>
            <a:pPr marL="960120" lvl="1" indent="-457200">
              <a:spcBef>
                <a:spcPts val="0"/>
              </a:spcBef>
              <a:buSzPts val="2240"/>
            </a:pPr>
            <a:r>
              <a:rPr lang="en-US" sz="2600" dirty="0">
                <a:solidFill>
                  <a:schemeClr val="tx1"/>
                </a:solidFill>
              </a:rPr>
              <a:t>Nodes with homogenous class distribution are preferred</a:t>
            </a:r>
          </a:p>
          <a:p>
            <a:pPr marL="960120" lvl="1" indent="-457200">
              <a:spcBef>
                <a:spcPts val="0"/>
              </a:spcBef>
              <a:buSzPts val="2240"/>
            </a:pPr>
            <a:r>
              <a:rPr lang="en-US" sz="2800" dirty="0">
                <a:solidFill>
                  <a:schemeClr val="tx1"/>
                </a:solidFill>
              </a:rPr>
              <a:t>Boosting (more general)</a:t>
            </a:r>
            <a:endParaRPr lang="en-US" sz="2600" dirty="0">
              <a:solidFill>
                <a:schemeClr val="tx1"/>
              </a:solidFill>
            </a:endParaRPr>
          </a:p>
          <a:p>
            <a:pPr marL="960120" lvl="1" indent="-457200">
              <a:spcBef>
                <a:spcPts val="0"/>
              </a:spcBef>
              <a:buSzPts val="2240"/>
            </a:pPr>
            <a:r>
              <a:rPr lang="en-US" sz="2600" dirty="0">
                <a:solidFill>
                  <a:schemeClr val="tx1"/>
                </a:solidFill>
              </a:rPr>
              <a:t>Bias-variance Tradeoff</a:t>
            </a:r>
          </a:p>
          <a:p>
            <a:pPr marL="1417320" lvl="2" indent="-457200">
              <a:spcBef>
                <a:spcPts val="0"/>
              </a:spcBef>
              <a:buSzPts val="2240"/>
            </a:pPr>
            <a:r>
              <a:rPr lang="en-US" sz="2400" dirty="0">
                <a:solidFill>
                  <a:schemeClr val="tx1"/>
                </a:solidFill>
              </a:rPr>
              <a:t>Multiple objectives: Misclassification error; Tree size (</a:t>
            </a:r>
            <a:r>
              <a:rPr lang="en-US" sz="2400" dirty="0" err="1">
                <a:solidFill>
                  <a:schemeClr val="tx1"/>
                </a:solidFill>
              </a:rPr>
              <a:t>Prunning</a:t>
            </a:r>
            <a:r>
              <a:rPr lang="en-US" sz="2400" dirty="0">
                <a:solidFill>
                  <a:schemeClr val="tx1"/>
                </a:solidFill>
              </a:rPr>
              <a:t>), depth, ..</a:t>
            </a:r>
          </a:p>
        </p:txBody>
      </p:sp>
    </p:spTree>
    <p:extLst>
      <p:ext uri="{BB962C8B-B14F-4D97-AF65-F5344CB8AC3E}">
        <p14:creationId xmlns:p14="http://schemas.microsoft.com/office/powerpoint/2010/main" val="3311557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Tree-based models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58</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6" y="1606494"/>
            <a:ext cx="10700614" cy="49824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Bagging vs Boosting</a:t>
            </a:r>
            <a:endParaRPr lang="en-US" sz="2800" dirty="0">
              <a:solidFill>
                <a:schemeClr val="tx1"/>
              </a:solidFill>
            </a:endParaRPr>
          </a:p>
        </p:txBody>
      </p:sp>
      <p:pic>
        <p:nvPicPr>
          <p:cNvPr id="3" name="Image 2">
            <a:extLst>
              <a:ext uri="{FF2B5EF4-FFF2-40B4-BE49-F238E27FC236}">
                <a16:creationId xmlns:a16="http://schemas.microsoft.com/office/drawing/2014/main" id="{96519DB1-0063-4D49-B384-F575859A06D5}"/>
              </a:ext>
            </a:extLst>
          </p:cNvPr>
          <p:cNvPicPr>
            <a:picLocks noChangeAspect="1"/>
          </p:cNvPicPr>
          <p:nvPr/>
        </p:nvPicPr>
        <p:blipFill>
          <a:blip r:embed="rId3"/>
          <a:stretch>
            <a:fillRect/>
          </a:stretch>
        </p:blipFill>
        <p:spPr>
          <a:xfrm>
            <a:off x="410260" y="2569437"/>
            <a:ext cx="5409862" cy="3056572"/>
          </a:xfrm>
          <a:prstGeom prst="rect">
            <a:avLst/>
          </a:prstGeom>
        </p:spPr>
      </p:pic>
      <p:pic>
        <p:nvPicPr>
          <p:cNvPr id="5" name="Image 4">
            <a:extLst>
              <a:ext uri="{FF2B5EF4-FFF2-40B4-BE49-F238E27FC236}">
                <a16:creationId xmlns:a16="http://schemas.microsoft.com/office/drawing/2014/main" id="{CD481248-3273-4B71-8221-3DED9AEECAF6}"/>
              </a:ext>
            </a:extLst>
          </p:cNvPr>
          <p:cNvPicPr>
            <a:picLocks noChangeAspect="1"/>
          </p:cNvPicPr>
          <p:nvPr/>
        </p:nvPicPr>
        <p:blipFill>
          <a:blip r:embed="rId4"/>
          <a:stretch>
            <a:fillRect/>
          </a:stretch>
        </p:blipFill>
        <p:spPr>
          <a:xfrm>
            <a:off x="5820122" y="2233177"/>
            <a:ext cx="6139633" cy="3444334"/>
          </a:xfrm>
          <a:prstGeom prst="rect">
            <a:avLst/>
          </a:prstGeom>
        </p:spPr>
      </p:pic>
    </p:spTree>
    <p:extLst>
      <p:ext uri="{BB962C8B-B14F-4D97-AF65-F5344CB8AC3E}">
        <p14:creationId xmlns:p14="http://schemas.microsoft.com/office/powerpoint/2010/main" val="3811820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pic>
        <p:nvPicPr>
          <p:cNvPr id="6" name="Image 5">
            <a:extLst>
              <a:ext uri="{FF2B5EF4-FFF2-40B4-BE49-F238E27FC236}">
                <a16:creationId xmlns:a16="http://schemas.microsoft.com/office/drawing/2014/main" id="{F3055F01-597C-414E-B556-0404B5DD3096}"/>
              </a:ext>
            </a:extLst>
          </p:cNvPr>
          <p:cNvPicPr>
            <a:picLocks noChangeAspect="1"/>
          </p:cNvPicPr>
          <p:nvPr/>
        </p:nvPicPr>
        <p:blipFill>
          <a:blip r:embed="rId3"/>
          <a:stretch>
            <a:fillRect/>
          </a:stretch>
        </p:blipFill>
        <p:spPr>
          <a:xfrm>
            <a:off x="4236721" y="1075476"/>
            <a:ext cx="7696853" cy="5536144"/>
          </a:xfrm>
          <a:prstGeom prst="rect">
            <a:avLst/>
          </a:prstGeom>
        </p:spPr>
      </p:pic>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Main components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59</a:t>
            </a:fld>
            <a:endParaRPr/>
          </a:p>
        </p:txBody>
      </p:sp>
      <p:sp>
        <p:nvSpPr>
          <p:cNvPr id="9" name="Google Shape;176;p21">
            <a:extLst>
              <a:ext uri="{FF2B5EF4-FFF2-40B4-BE49-F238E27FC236}">
                <a16:creationId xmlns:a16="http://schemas.microsoft.com/office/drawing/2014/main" id="{441A619B-5A7F-48C1-BC4D-F5ADC6E0D2B0}"/>
              </a:ext>
            </a:extLst>
          </p:cNvPr>
          <p:cNvSpPr txBox="1">
            <a:spLocks noGrp="1"/>
          </p:cNvSpPr>
          <p:nvPr>
            <p:ph type="body" idx="1"/>
          </p:nvPr>
        </p:nvSpPr>
        <p:spPr>
          <a:xfrm>
            <a:off x="559559" y="1743495"/>
            <a:ext cx="374828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r>
              <a:rPr lang="en-US" sz="2800" dirty="0"/>
              <a:t>Hypothesis space: Tree-based models</a:t>
            </a:r>
            <a:endParaRPr lang="en-US" sz="2600" dirty="0">
              <a:solidFill>
                <a:srgbClr val="000000"/>
              </a:solidFill>
            </a:endParaRPr>
          </a:p>
        </p:txBody>
      </p:sp>
    </p:spTree>
    <p:extLst>
      <p:ext uri="{BB962C8B-B14F-4D97-AF65-F5344CB8AC3E}">
        <p14:creationId xmlns:p14="http://schemas.microsoft.com/office/powerpoint/2010/main" val="51066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en-US" dirty="0"/>
              <a:t>Learning vs Programming</a:t>
            </a:r>
          </a:p>
        </p:txBody>
      </p:sp>
      <p:sp>
        <p:nvSpPr>
          <p:cNvPr id="161" name="Google Shape;161;p19"/>
          <p:cNvSpPr txBox="1">
            <a:spLocks noGrp="1"/>
          </p:cNvSpPr>
          <p:nvPr>
            <p:ph type="body" idx="1"/>
          </p:nvPr>
        </p:nvSpPr>
        <p:spPr>
          <a:xfrm>
            <a:off x="559558" y="1743496"/>
            <a:ext cx="11163869" cy="4625220"/>
          </a:xfrm>
          <a:prstGeom prst="rect">
            <a:avLst/>
          </a:prstGeom>
          <a:noFill/>
          <a:ln>
            <a:noFill/>
          </a:ln>
        </p:spPr>
        <p:txBody>
          <a:bodyPr spcFirstLastPara="1" wrap="square" lIns="91425" tIns="45700" rIns="91425" bIns="45700" anchor="t" anchorCtr="0">
            <a:noAutofit/>
          </a:bodyPr>
          <a:lstStyle/>
          <a:p>
            <a:endParaRPr lang="en-US" altLang="en-US" sz="2800" dirty="0"/>
          </a:p>
          <a:p>
            <a:endParaRPr lang="en-US" altLang="en-US" sz="2800" dirty="0"/>
          </a:p>
          <a:p>
            <a:endParaRPr lang="en-US" altLang="en-US" sz="2800" dirty="0"/>
          </a:p>
          <a:p>
            <a:endParaRPr lang="en-US" altLang="en-US" sz="2800" dirty="0"/>
          </a:p>
          <a:p>
            <a:endParaRPr lang="en-US" altLang="en-US" sz="2800" dirty="0"/>
          </a:p>
          <a:p>
            <a:endParaRPr lang="en-US" altLang="en-US" sz="2800" dirty="0"/>
          </a:p>
          <a:p>
            <a:r>
              <a:rPr lang="en-US" altLang="en-US" sz="2800" dirty="0"/>
              <a:t>The Learning algorithm and data are implemented as a program</a:t>
            </a:r>
          </a:p>
        </p:txBody>
      </p:sp>
      <p:sp>
        <p:nvSpPr>
          <p:cNvPr id="162" name="Google Shape;162;p19"/>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5" name="Image 4">
            <a:extLst>
              <a:ext uri="{FF2B5EF4-FFF2-40B4-BE49-F238E27FC236}">
                <a16:creationId xmlns:a16="http://schemas.microsoft.com/office/drawing/2014/main" id="{D1EDFEC3-910B-4D9A-ABB8-7D96AE7A0DCC}"/>
              </a:ext>
            </a:extLst>
          </p:cNvPr>
          <p:cNvPicPr>
            <a:picLocks noChangeAspect="1"/>
          </p:cNvPicPr>
          <p:nvPr/>
        </p:nvPicPr>
        <p:blipFill>
          <a:blip r:embed="rId3"/>
          <a:stretch>
            <a:fillRect/>
          </a:stretch>
        </p:blipFill>
        <p:spPr>
          <a:xfrm>
            <a:off x="2433637" y="1981200"/>
            <a:ext cx="7324725" cy="2895600"/>
          </a:xfrm>
          <a:prstGeom prst="rect">
            <a:avLst/>
          </a:prstGeom>
        </p:spPr>
      </p:pic>
    </p:spTree>
    <p:extLst>
      <p:ext uri="{BB962C8B-B14F-4D97-AF65-F5344CB8AC3E}">
        <p14:creationId xmlns:p14="http://schemas.microsoft.com/office/powerpoint/2010/main" val="1265138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dirty="0"/>
              <a:t>Hyperplane</a:t>
            </a:r>
            <a:r>
              <a:rPr lang="en-US" sz="4400" dirty="0"/>
              <a:t> models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60</a:t>
            </a:fld>
            <a:endParaRPr/>
          </a:p>
        </p:txBody>
      </p:sp>
      <p:sp>
        <p:nvSpPr>
          <p:cNvPr id="9" name="Google Shape;176;p21">
            <a:extLst>
              <a:ext uri="{FF2B5EF4-FFF2-40B4-BE49-F238E27FC236}">
                <a16:creationId xmlns:a16="http://schemas.microsoft.com/office/drawing/2014/main" id="{441A619B-5A7F-48C1-BC4D-F5ADC6E0D2B0}"/>
              </a:ext>
            </a:extLst>
          </p:cNvPr>
          <p:cNvSpPr txBox="1">
            <a:spLocks noGrp="1"/>
          </p:cNvSpPr>
          <p:nvPr>
            <p:ph type="body" idx="1"/>
          </p:nvPr>
        </p:nvSpPr>
        <p:spPr>
          <a:xfrm>
            <a:off x="559559" y="1743495"/>
            <a:ext cx="374828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r>
              <a:rPr lang="en-US" sz="2800" dirty="0"/>
              <a:t>Hypothesis space: SVM models</a:t>
            </a:r>
            <a:endParaRPr lang="en-US" sz="2600" dirty="0">
              <a:solidFill>
                <a:srgbClr val="000000"/>
              </a:solidFill>
            </a:endParaRPr>
          </a:p>
        </p:txBody>
      </p:sp>
      <p:sp>
        <p:nvSpPr>
          <p:cNvPr id="10" name="Google Shape;176;p21">
            <a:extLst>
              <a:ext uri="{FF2B5EF4-FFF2-40B4-BE49-F238E27FC236}">
                <a16:creationId xmlns:a16="http://schemas.microsoft.com/office/drawing/2014/main" id="{E0EAFA51-3C06-4642-9CE4-4CD43E5D195D}"/>
              </a:ext>
            </a:extLst>
          </p:cNvPr>
          <p:cNvSpPr txBox="1">
            <a:spLocks/>
          </p:cNvSpPr>
          <p:nvPr/>
        </p:nvSpPr>
        <p:spPr>
          <a:xfrm>
            <a:off x="4664498" y="1606495"/>
            <a:ext cx="7493724" cy="4845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Representation</a:t>
            </a:r>
            <a:r>
              <a:rPr lang="en-US" sz="2800" dirty="0"/>
              <a:t> = Hyperplane</a:t>
            </a:r>
          </a:p>
          <a:p>
            <a:pPr marL="502920" indent="-457200">
              <a:lnSpc>
                <a:spcPct val="100000"/>
              </a:lnSpc>
              <a:spcBef>
                <a:spcPts val="0"/>
              </a:spcBef>
              <a:buSzPts val="2240"/>
            </a:pPr>
            <a:r>
              <a:rPr lang="en-US" sz="2800" dirty="0">
                <a:solidFill>
                  <a:srgbClr val="FF0000"/>
                </a:solidFill>
              </a:rPr>
              <a:t>Learning algorithm = </a:t>
            </a:r>
            <a:r>
              <a:rPr lang="en-US" sz="2800" dirty="0">
                <a:solidFill>
                  <a:schemeClr val="tx1"/>
                </a:solidFill>
              </a:rPr>
              <a:t>quadratic</a:t>
            </a:r>
            <a:r>
              <a:rPr lang="en-US" sz="2800" dirty="0">
                <a:solidFill>
                  <a:srgbClr val="FF0000"/>
                </a:solidFill>
              </a:rPr>
              <a:t> </a:t>
            </a:r>
            <a:r>
              <a:rPr lang="en-US" sz="2800" dirty="0">
                <a:solidFill>
                  <a:schemeClr val="tx1"/>
                </a:solidFill>
              </a:rPr>
              <a:t>optimization algorithm with linear constraints</a:t>
            </a:r>
          </a:p>
          <a:p>
            <a:pPr marL="685800" lvl="1" indent="-182880">
              <a:spcBef>
                <a:spcPts val="2000"/>
              </a:spcBef>
              <a:buSzPts val="1920"/>
            </a:pPr>
            <a:r>
              <a:rPr lang="en-US" sz="2600" dirty="0"/>
              <a:t>A method used for regression and classification (mostly used in classification problems)</a:t>
            </a:r>
            <a:endParaRPr lang="en-US" sz="3000" dirty="0"/>
          </a:p>
          <a:p>
            <a:pPr marL="685800" lvl="1" indent="-182880">
              <a:spcBef>
                <a:spcPts val="2000"/>
              </a:spcBef>
              <a:buSzPts val="1920"/>
            </a:pPr>
            <a:r>
              <a:rPr lang="en-US" sz="2600" dirty="0"/>
              <a:t>SVM is fundamentally a binary classifier, but can be extended for multiclass problems</a:t>
            </a:r>
            <a:endParaRPr lang="en-US" sz="3000" dirty="0"/>
          </a:p>
          <a:p>
            <a:pPr marL="685800" lvl="1" indent="-182880">
              <a:spcBef>
                <a:spcPts val="2000"/>
              </a:spcBef>
              <a:buSzPts val="1920"/>
            </a:pPr>
            <a:r>
              <a:rPr lang="en-US" sz="2600" dirty="0"/>
              <a:t>Classification performed by learning a linear separator of the data</a:t>
            </a:r>
            <a:endParaRPr lang="en-US" sz="3000" dirty="0"/>
          </a:p>
        </p:txBody>
      </p:sp>
      <p:pic>
        <p:nvPicPr>
          <p:cNvPr id="12" name="Image 11">
            <a:extLst>
              <a:ext uri="{FF2B5EF4-FFF2-40B4-BE49-F238E27FC236}">
                <a16:creationId xmlns:a16="http://schemas.microsoft.com/office/drawing/2014/main" id="{C9B24434-0F7F-4E24-B33C-B82FC4997A86}"/>
              </a:ext>
            </a:extLst>
          </p:cNvPr>
          <p:cNvPicPr>
            <a:picLocks noChangeAspect="1"/>
          </p:cNvPicPr>
          <p:nvPr/>
        </p:nvPicPr>
        <p:blipFill>
          <a:blip r:embed="rId3"/>
          <a:stretch>
            <a:fillRect/>
          </a:stretch>
        </p:blipFill>
        <p:spPr>
          <a:xfrm>
            <a:off x="1421894" y="4290657"/>
            <a:ext cx="2023612" cy="1933171"/>
          </a:xfrm>
          <a:prstGeom prst="rect">
            <a:avLst/>
          </a:prstGeom>
        </p:spPr>
      </p:pic>
    </p:spTree>
    <p:extLst>
      <p:ext uri="{BB962C8B-B14F-4D97-AF65-F5344CB8AC3E}">
        <p14:creationId xmlns:p14="http://schemas.microsoft.com/office/powerpoint/2010/main" val="1935743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SVM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61</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4525183" cy="18058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Linear SVM</a:t>
            </a:r>
          </a:p>
          <a:p>
            <a:pPr marL="960120" lvl="1" indent="-457200">
              <a:spcBef>
                <a:spcPts val="0"/>
              </a:spcBef>
              <a:buSzPts val="2240"/>
            </a:pPr>
            <a:endParaRPr lang="en-US" sz="2400" dirty="0"/>
          </a:p>
          <a:p>
            <a:pPr marL="502920" lvl="1" indent="0">
              <a:spcBef>
                <a:spcPts val="0"/>
              </a:spcBef>
              <a:buSzPts val="2240"/>
              <a:buNone/>
            </a:pPr>
            <a:r>
              <a:rPr lang="en-US" sz="2400" dirty="0"/>
              <a:t>There exists an infinite number of linear separators which one is optimal?</a:t>
            </a:r>
          </a:p>
          <a:p>
            <a:pPr marL="502920" lvl="1" indent="0">
              <a:spcBef>
                <a:spcPts val="0"/>
              </a:spcBef>
              <a:buSzPts val="2240"/>
              <a:buNone/>
            </a:pPr>
            <a:endParaRPr lang="en-US" sz="2400" dirty="0"/>
          </a:p>
          <a:p>
            <a:pPr marL="502920" lvl="1" indent="0">
              <a:spcBef>
                <a:spcPts val="0"/>
              </a:spcBef>
              <a:buSzPts val="2240"/>
              <a:buNone/>
            </a:pPr>
            <a:endParaRPr lang="en-US" sz="2400" dirty="0"/>
          </a:p>
          <a:p>
            <a:pPr marL="502920" lvl="1" indent="0">
              <a:spcBef>
                <a:spcPts val="0"/>
              </a:spcBef>
              <a:buSzPts val="2240"/>
              <a:buNone/>
            </a:pPr>
            <a:r>
              <a:rPr lang="en-US" sz="2400" dirty="0">
                <a:solidFill>
                  <a:schemeClr val="dk1"/>
                </a:solidFill>
                <a:latin typeface="Corbel"/>
                <a:ea typeface="Corbel"/>
                <a:cs typeface="Corbel"/>
                <a:sym typeface="Corbel"/>
              </a:rPr>
              <a:t>Larger margin is preferred for generalization</a:t>
            </a:r>
          </a:p>
          <a:p>
            <a:pPr marL="502920" lvl="1" indent="0">
              <a:spcBef>
                <a:spcPts val="0"/>
              </a:spcBef>
              <a:buSzPts val="2240"/>
              <a:buNone/>
            </a:pPr>
            <a:endParaRPr lang="en-US" sz="2400" dirty="0"/>
          </a:p>
          <a:p>
            <a:pPr marL="960120" lvl="1" indent="-457200">
              <a:spcBef>
                <a:spcPts val="0"/>
              </a:spcBef>
              <a:buSzPts val="2240"/>
            </a:pPr>
            <a:endParaRPr lang="en-US" sz="2600" dirty="0"/>
          </a:p>
        </p:txBody>
      </p:sp>
      <p:pic>
        <p:nvPicPr>
          <p:cNvPr id="5" name="Google Shape;116;p16">
            <a:extLst>
              <a:ext uri="{FF2B5EF4-FFF2-40B4-BE49-F238E27FC236}">
                <a16:creationId xmlns:a16="http://schemas.microsoft.com/office/drawing/2014/main" id="{9115F420-AE8D-46DB-8CB6-95F6652B2D0A}"/>
              </a:ext>
            </a:extLst>
          </p:cNvPr>
          <p:cNvPicPr preferRelativeResize="0"/>
          <p:nvPr/>
        </p:nvPicPr>
        <p:blipFill rotWithShape="1">
          <a:blip r:embed="rId3">
            <a:alphaModFix/>
          </a:blip>
          <a:srcRect/>
          <a:stretch/>
        </p:blipFill>
        <p:spPr>
          <a:xfrm>
            <a:off x="6572250" y="295696"/>
            <a:ext cx="5318888" cy="3521924"/>
          </a:xfrm>
          <a:prstGeom prst="rect">
            <a:avLst/>
          </a:prstGeom>
          <a:noFill/>
          <a:ln>
            <a:noFill/>
          </a:ln>
        </p:spPr>
      </p:pic>
      <p:grpSp>
        <p:nvGrpSpPr>
          <p:cNvPr id="6" name="Google Shape;188;p21">
            <a:extLst>
              <a:ext uri="{FF2B5EF4-FFF2-40B4-BE49-F238E27FC236}">
                <a16:creationId xmlns:a16="http://schemas.microsoft.com/office/drawing/2014/main" id="{7764D1A8-0F23-4881-AD9B-79C1FBDC17AB}"/>
              </a:ext>
            </a:extLst>
          </p:cNvPr>
          <p:cNvGrpSpPr/>
          <p:nvPr/>
        </p:nvGrpSpPr>
        <p:grpSpPr>
          <a:xfrm>
            <a:off x="7385590" y="3909060"/>
            <a:ext cx="2799331" cy="2653244"/>
            <a:chOff x="1083907" y="2352483"/>
            <a:chExt cx="5499959" cy="4209821"/>
          </a:xfrm>
        </p:grpSpPr>
        <p:grpSp>
          <p:nvGrpSpPr>
            <p:cNvPr id="7" name="Google Shape;189;p21">
              <a:extLst>
                <a:ext uri="{FF2B5EF4-FFF2-40B4-BE49-F238E27FC236}">
                  <a16:creationId xmlns:a16="http://schemas.microsoft.com/office/drawing/2014/main" id="{CCB0BEC5-1045-46E8-B997-E497DF4539D8}"/>
                </a:ext>
              </a:extLst>
            </p:cNvPr>
            <p:cNvGrpSpPr/>
            <p:nvPr/>
          </p:nvGrpSpPr>
          <p:grpSpPr>
            <a:xfrm>
              <a:off x="1083907" y="2352483"/>
              <a:ext cx="5381641" cy="4209821"/>
              <a:chOff x="3406853" y="2186079"/>
              <a:chExt cx="4831214" cy="4209821"/>
            </a:xfrm>
          </p:grpSpPr>
          <p:pic>
            <p:nvPicPr>
              <p:cNvPr id="10" name="Google Shape;190;p21">
                <a:extLst>
                  <a:ext uri="{FF2B5EF4-FFF2-40B4-BE49-F238E27FC236}">
                    <a16:creationId xmlns:a16="http://schemas.microsoft.com/office/drawing/2014/main" id="{04E73644-79E2-4FB9-981E-AFD098BF07D3}"/>
                  </a:ext>
                </a:extLst>
              </p:cNvPr>
              <p:cNvPicPr preferRelativeResize="0"/>
              <p:nvPr/>
            </p:nvPicPr>
            <p:blipFill rotWithShape="1">
              <a:blip r:embed="rId4">
                <a:alphaModFix/>
              </a:blip>
              <a:srcRect/>
              <a:stretch/>
            </p:blipFill>
            <p:spPr>
              <a:xfrm>
                <a:off x="3406853" y="2430365"/>
                <a:ext cx="4831214" cy="3965535"/>
              </a:xfrm>
              <a:prstGeom prst="rect">
                <a:avLst/>
              </a:prstGeom>
              <a:noFill/>
              <a:ln>
                <a:noFill/>
              </a:ln>
            </p:spPr>
          </p:pic>
          <p:cxnSp>
            <p:nvCxnSpPr>
              <p:cNvPr id="11" name="Google Shape;191;p21">
                <a:extLst>
                  <a:ext uri="{FF2B5EF4-FFF2-40B4-BE49-F238E27FC236}">
                    <a16:creationId xmlns:a16="http://schemas.microsoft.com/office/drawing/2014/main" id="{E09AC2C0-658D-480D-AA85-2F8EE5BC2D71}"/>
                  </a:ext>
                </a:extLst>
              </p:cNvPr>
              <p:cNvCxnSpPr/>
              <p:nvPr/>
            </p:nvCxnSpPr>
            <p:spPr>
              <a:xfrm rot="10800000" flipH="1">
                <a:off x="4772156" y="2186079"/>
                <a:ext cx="3175000" cy="3668720"/>
              </a:xfrm>
              <a:prstGeom prst="straightConnector1">
                <a:avLst/>
              </a:prstGeom>
              <a:noFill/>
              <a:ln w="19050" cap="flat" cmpd="sng">
                <a:solidFill>
                  <a:schemeClr val="dk1"/>
                </a:solidFill>
                <a:prstDash val="solid"/>
                <a:round/>
                <a:headEnd type="none" w="sm" len="sm"/>
                <a:tailEnd type="none" w="sm" len="sm"/>
              </a:ln>
            </p:spPr>
          </p:cxnSp>
        </p:grpSp>
        <p:cxnSp>
          <p:nvCxnSpPr>
            <p:cNvPr id="8" name="Google Shape;192;p21">
              <a:extLst>
                <a:ext uri="{FF2B5EF4-FFF2-40B4-BE49-F238E27FC236}">
                  <a16:creationId xmlns:a16="http://schemas.microsoft.com/office/drawing/2014/main" id="{7CDF2843-AACD-4342-9ABD-705BD8D84457}"/>
                </a:ext>
              </a:extLst>
            </p:cNvPr>
            <p:cNvCxnSpPr/>
            <p:nvPr/>
          </p:nvCxnSpPr>
          <p:spPr>
            <a:xfrm rot="10800000" flipH="1">
              <a:off x="2109660" y="2364678"/>
              <a:ext cx="3536732" cy="3668720"/>
            </a:xfrm>
            <a:prstGeom prst="straightConnector1">
              <a:avLst/>
            </a:prstGeom>
            <a:noFill/>
            <a:ln w="19050" cap="flat" cmpd="sng">
              <a:solidFill>
                <a:schemeClr val="dk1"/>
              </a:solidFill>
              <a:prstDash val="dash"/>
              <a:round/>
              <a:headEnd type="none" w="sm" len="sm"/>
              <a:tailEnd type="none" w="sm" len="sm"/>
            </a:ln>
          </p:spPr>
        </p:cxnSp>
        <p:cxnSp>
          <p:nvCxnSpPr>
            <p:cNvPr id="9" name="Google Shape;193;p21">
              <a:extLst>
                <a:ext uri="{FF2B5EF4-FFF2-40B4-BE49-F238E27FC236}">
                  <a16:creationId xmlns:a16="http://schemas.microsoft.com/office/drawing/2014/main" id="{5D9C0975-AAC5-4CDE-8274-E84BC32A9C7F}"/>
                </a:ext>
              </a:extLst>
            </p:cNvPr>
            <p:cNvCxnSpPr/>
            <p:nvPr/>
          </p:nvCxnSpPr>
          <p:spPr>
            <a:xfrm rot="10800000" flipH="1">
              <a:off x="3047134" y="2376872"/>
              <a:ext cx="3536732" cy="3668720"/>
            </a:xfrm>
            <a:prstGeom prst="straightConnector1">
              <a:avLst/>
            </a:prstGeom>
            <a:noFill/>
            <a:ln w="19050" cap="flat" cmpd="sng">
              <a:solidFill>
                <a:schemeClr val="dk1"/>
              </a:solidFill>
              <a:prstDash val="dash"/>
              <a:round/>
              <a:headEnd type="none" w="sm" len="sm"/>
              <a:tailEnd type="none" w="sm" len="sm"/>
            </a:ln>
          </p:spPr>
        </p:cxnSp>
      </p:grpSp>
      <p:sp>
        <p:nvSpPr>
          <p:cNvPr id="12" name="Google Shape;195;p21">
            <a:extLst>
              <a:ext uri="{FF2B5EF4-FFF2-40B4-BE49-F238E27FC236}">
                <a16:creationId xmlns:a16="http://schemas.microsoft.com/office/drawing/2014/main" id="{438AF965-CD48-4AC7-B582-30710477D804}"/>
              </a:ext>
            </a:extLst>
          </p:cNvPr>
          <p:cNvSpPr txBox="1"/>
          <p:nvPr/>
        </p:nvSpPr>
        <p:spPr>
          <a:xfrm>
            <a:off x="10863529" y="3904513"/>
            <a:ext cx="8627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solidFill>
                  <a:srgbClr val="FF0000"/>
                </a:solidFill>
                <a:latin typeface="Corbel"/>
                <a:ea typeface="Corbel"/>
                <a:cs typeface="Corbel"/>
                <a:sym typeface="Corbel"/>
              </a:rPr>
              <a:t>margin</a:t>
            </a:r>
            <a:endParaRPr sz="1800">
              <a:solidFill>
                <a:srgbClr val="FF0000"/>
              </a:solidFill>
              <a:latin typeface="Corbel"/>
              <a:ea typeface="Corbel"/>
              <a:cs typeface="Corbel"/>
              <a:sym typeface="Corbel"/>
            </a:endParaRPr>
          </a:p>
        </p:txBody>
      </p:sp>
      <p:cxnSp>
        <p:nvCxnSpPr>
          <p:cNvPr id="13" name="Google Shape;196;p21">
            <a:extLst>
              <a:ext uri="{FF2B5EF4-FFF2-40B4-BE49-F238E27FC236}">
                <a16:creationId xmlns:a16="http://schemas.microsoft.com/office/drawing/2014/main" id="{8E0C4F13-B7A5-4C4B-BC6D-DB9CC2CBDBE5}"/>
              </a:ext>
            </a:extLst>
          </p:cNvPr>
          <p:cNvCxnSpPr>
            <a:stCxn id="12" idx="1"/>
          </p:cNvCxnSpPr>
          <p:nvPr/>
        </p:nvCxnSpPr>
        <p:spPr>
          <a:xfrm flipH="1">
            <a:off x="9762229" y="4089179"/>
            <a:ext cx="1101300" cy="131400"/>
          </a:xfrm>
          <a:prstGeom prst="straightConnector1">
            <a:avLst/>
          </a:prstGeom>
          <a:noFill/>
          <a:ln w="53975" cap="flat" cmpd="dbl">
            <a:solidFill>
              <a:schemeClr val="accent2"/>
            </a:solidFill>
            <a:prstDash val="solid"/>
            <a:round/>
            <a:headEnd type="none" w="sm" len="sm"/>
            <a:tailEnd type="triangle" w="med" len="med"/>
          </a:ln>
          <a:effectLst>
            <a:outerShdw blurRad="38100" dist="25400" dir="5400000" rotWithShape="0">
              <a:srgbClr val="000000">
                <a:alpha val="44705"/>
              </a:srgbClr>
            </a:outerShdw>
          </a:effectLst>
        </p:spPr>
      </p:cxnSp>
    </p:spTree>
    <p:extLst>
      <p:ext uri="{BB962C8B-B14F-4D97-AF65-F5344CB8AC3E}">
        <p14:creationId xmlns:p14="http://schemas.microsoft.com/office/powerpoint/2010/main" val="718075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SVM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62</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4525183" cy="30912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Non-Linear SVM</a:t>
            </a:r>
          </a:p>
          <a:p>
            <a:pPr marL="960120" lvl="1" indent="-457200">
              <a:spcBef>
                <a:spcPts val="0"/>
              </a:spcBef>
              <a:buSzPts val="2240"/>
            </a:pPr>
            <a:endParaRPr lang="en-US" sz="2400" dirty="0"/>
          </a:p>
          <a:p>
            <a:pPr marL="502920" lvl="1" indent="0">
              <a:spcBef>
                <a:spcPts val="0"/>
              </a:spcBef>
              <a:buSzPts val="2240"/>
              <a:buNone/>
            </a:pPr>
            <a:r>
              <a:rPr lang="en-US" sz="2400" dirty="0"/>
              <a:t>Kernel methods: sigmoid, polynomial, … </a:t>
            </a:r>
          </a:p>
          <a:p>
            <a:pPr marL="502920" lvl="1" indent="0">
              <a:spcBef>
                <a:spcPts val="0"/>
              </a:spcBef>
              <a:buSzPts val="2240"/>
              <a:buNone/>
            </a:pPr>
            <a:endParaRPr lang="en-US" sz="2400" dirty="0">
              <a:solidFill>
                <a:schemeClr val="dk1"/>
              </a:solidFill>
              <a:latin typeface="Corbel"/>
              <a:ea typeface="Corbel"/>
              <a:cs typeface="Corbel"/>
              <a:sym typeface="Corbel"/>
            </a:endParaRPr>
          </a:p>
          <a:p>
            <a:pPr marL="502920" lvl="1" indent="0">
              <a:spcBef>
                <a:spcPts val="0"/>
              </a:spcBef>
              <a:buSzPts val="2240"/>
              <a:buNone/>
            </a:pPr>
            <a:r>
              <a:rPr lang="en-US" sz="2400" dirty="0"/>
              <a:t>More difficult problem, we use metaheuristics </a:t>
            </a:r>
            <a:endParaRPr lang="en-US" sz="2400" dirty="0">
              <a:solidFill>
                <a:schemeClr val="dk1"/>
              </a:solidFill>
              <a:latin typeface="Corbel"/>
              <a:ea typeface="Corbel"/>
              <a:cs typeface="Corbel"/>
              <a:sym typeface="Corbel"/>
            </a:endParaRPr>
          </a:p>
          <a:p>
            <a:pPr marL="502920" lvl="1" indent="0">
              <a:spcBef>
                <a:spcPts val="0"/>
              </a:spcBef>
              <a:buSzPts val="2240"/>
              <a:buNone/>
            </a:pPr>
            <a:endParaRPr lang="en-US" sz="2400" dirty="0"/>
          </a:p>
          <a:p>
            <a:pPr marL="960120" lvl="1" indent="-457200">
              <a:spcBef>
                <a:spcPts val="0"/>
              </a:spcBef>
              <a:buSzPts val="2240"/>
            </a:pPr>
            <a:endParaRPr lang="en-US" sz="2600" dirty="0"/>
          </a:p>
        </p:txBody>
      </p:sp>
      <p:sp>
        <p:nvSpPr>
          <p:cNvPr id="14" name="Google Shape;316;p34">
            <a:extLst>
              <a:ext uri="{FF2B5EF4-FFF2-40B4-BE49-F238E27FC236}">
                <a16:creationId xmlns:a16="http://schemas.microsoft.com/office/drawing/2014/main" id="{430CAA0E-6046-4373-A089-0F01A250ABEC}"/>
              </a:ext>
            </a:extLst>
          </p:cNvPr>
          <p:cNvSpPr txBox="1">
            <a:spLocks noGrp="1"/>
          </p:cNvSpPr>
          <p:nvPr>
            <p:ph type="body" idx="1"/>
          </p:nvPr>
        </p:nvSpPr>
        <p:spPr>
          <a:xfrm>
            <a:off x="1153920" y="5151120"/>
            <a:ext cx="11163869" cy="1504529"/>
          </a:xfrm>
          <a:prstGeom prst="rect">
            <a:avLst/>
          </a:prstGeom>
          <a:blipFill rotWithShape="1">
            <a:blip r:embed="rId3">
              <a:alphaModFix/>
            </a:blip>
            <a:stretch>
              <a:fillRect l="-108" t="-3251" b="-5688"/>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pic>
        <p:nvPicPr>
          <p:cNvPr id="15" name="Google Shape;318;p34" descr="The nonlinear mapping from the input space to a high-dimensional ...">
            <a:extLst>
              <a:ext uri="{FF2B5EF4-FFF2-40B4-BE49-F238E27FC236}">
                <a16:creationId xmlns:a16="http://schemas.microsoft.com/office/drawing/2014/main" id="{1DFD675E-EAEC-423B-BA2E-ACB5DB36ED1E}"/>
              </a:ext>
            </a:extLst>
          </p:cNvPr>
          <p:cNvPicPr preferRelativeResize="0"/>
          <p:nvPr/>
        </p:nvPicPr>
        <p:blipFill rotWithShape="1">
          <a:blip r:embed="rId4">
            <a:alphaModFix/>
          </a:blip>
          <a:srcRect/>
          <a:stretch/>
        </p:blipFill>
        <p:spPr>
          <a:xfrm>
            <a:off x="5760719" y="1652056"/>
            <a:ext cx="5962709" cy="2851364"/>
          </a:xfrm>
          <a:prstGeom prst="rect">
            <a:avLst/>
          </a:prstGeom>
          <a:noFill/>
          <a:ln>
            <a:noFill/>
          </a:ln>
        </p:spPr>
      </p:pic>
    </p:spTree>
    <p:extLst>
      <p:ext uri="{BB962C8B-B14F-4D97-AF65-F5344CB8AC3E}">
        <p14:creationId xmlns:p14="http://schemas.microsoft.com/office/powerpoint/2010/main" val="3562296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a:t>
            </a:r>
            <a:r>
              <a:rPr lang="en-US" sz="4400" dirty="0"/>
              <a:t>Neural Network models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63</a:t>
            </a:fld>
            <a:endParaRPr/>
          </a:p>
        </p:txBody>
      </p:sp>
      <p:sp>
        <p:nvSpPr>
          <p:cNvPr id="9" name="Google Shape;176;p21">
            <a:extLst>
              <a:ext uri="{FF2B5EF4-FFF2-40B4-BE49-F238E27FC236}">
                <a16:creationId xmlns:a16="http://schemas.microsoft.com/office/drawing/2014/main" id="{441A619B-5A7F-48C1-BC4D-F5ADC6E0D2B0}"/>
              </a:ext>
            </a:extLst>
          </p:cNvPr>
          <p:cNvSpPr txBox="1">
            <a:spLocks noGrp="1"/>
          </p:cNvSpPr>
          <p:nvPr>
            <p:ph type="body" idx="1"/>
          </p:nvPr>
        </p:nvSpPr>
        <p:spPr>
          <a:xfrm>
            <a:off x="559559" y="1743495"/>
            <a:ext cx="374828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r>
              <a:rPr lang="en-US" sz="2800" dirty="0"/>
              <a:t>Hypothesis space: NN models</a:t>
            </a:r>
            <a:endParaRPr lang="en-US" sz="2600" dirty="0">
              <a:solidFill>
                <a:srgbClr val="000000"/>
              </a:solidFill>
            </a:endParaRPr>
          </a:p>
        </p:txBody>
      </p:sp>
      <p:sp>
        <p:nvSpPr>
          <p:cNvPr id="10" name="Google Shape;176;p21">
            <a:extLst>
              <a:ext uri="{FF2B5EF4-FFF2-40B4-BE49-F238E27FC236}">
                <a16:creationId xmlns:a16="http://schemas.microsoft.com/office/drawing/2014/main" id="{E0EAFA51-3C06-4642-9CE4-4CD43E5D195D}"/>
              </a:ext>
            </a:extLst>
          </p:cNvPr>
          <p:cNvSpPr txBox="1">
            <a:spLocks/>
          </p:cNvSpPr>
          <p:nvPr/>
        </p:nvSpPr>
        <p:spPr>
          <a:xfrm>
            <a:off x="4664498" y="1606495"/>
            <a:ext cx="7714206" cy="48454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NN</a:t>
            </a:r>
            <a:r>
              <a:rPr lang="en-US" sz="2800" dirty="0"/>
              <a:t> = Direct graph</a:t>
            </a:r>
          </a:p>
          <a:p>
            <a:pPr marL="502920" indent="-457200">
              <a:lnSpc>
                <a:spcPct val="100000"/>
              </a:lnSpc>
              <a:spcBef>
                <a:spcPts val="0"/>
              </a:spcBef>
              <a:buSzPts val="2240"/>
            </a:pPr>
            <a:r>
              <a:rPr lang="en-US" sz="2800" dirty="0">
                <a:solidFill>
                  <a:srgbClr val="FF0000"/>
                </a:solidFill>
              </a:rPr>
              <a:t>Objective function</a:t>
            </a:r>
            <a:r>
              <a:rPr lang="en-US" sz="2800" dirty="0"/>
              <a:t>: classification error</a:t>
            </a:r>
          </a:p>
          <a:p>
            <a:pPr marL="502920" indent="-457200">
              <a:lnSpc>
                <a:spcPct val="100000"/>
              </a:lnSpc>
              <a:spcBef>
                <a:spcPts val="0"/>
              </a:spcBef>
              <a:buSzPts val="2240"/>
            </a:pPr>
            <a:r>
              <a:rPr lang="en-US" sz="2800" dirty="0">
                <a:solidFill>
                  <a:srgbClr val="FF0000"/>
                </a:solidFill>
              </a:rPr>
              <a:t>Learning algorithm = </a:t>
            </a:r>
            <a:r>
              <a:rPr lang="en-US" sz="2800" dirty="0">
                <a:solidFill>
                  <a:schemeClr val="tx1"/>
                </a:solidFill>
              </a:rPr>
              <a:t>optimization algorithm (backpropagation using gradient, …)</a:t>
            </a:r>
          </a:p>
          <a:p>
            <a:pPr marL="685800" lvl="1" indent="-182880">
              <a:spcBef>
                <a:spcPts val="2000"/>
              </a:spcBef>
              <a:buSzPts val="1920"/>
            </a:pPr>
            <a:r>
              <a:rPr lang="en-US" sz="2600" dirty="0"/>
              <a:t>NP-Hard and complex problem</a:t>
            </a:r>
          </a:p>
          <a:p>
            <a:pPr marL="685800" lvl="1" indent="-182880">
              <a:spcBef>
                <a:spcPts val="2000"/>
              </a:spcBef>
              <a:buSzPts val="1920"/>
            </a:pPr>
            <a:r>
              <a:rPr lang="en-US" sz="2600" dirty="0"/>
              <a:t>Metaheuristics have been widely used</a:t>
            </a:r>
          </a:p>
        </p:txBody>
      </p:sp>
      <p:pic>
        <p:nvPicPr>
          <p:cNvPr id="7" name="Image 6">
            <a:extLst>
              <a:ext uri="{FF2B5EF4-FFF2-40B4-BE49-F238E27FC236}">
                <a16:creationId xmlns:a16="http://schemas.microsoft.com/office/drawing/2014/main" id="{FA944FC8-1AE6-4938-B61A-12392BB9E462}"/>
              </a:ext>
            </a:extLst>
          </p:cNvPr>
          <p:cNvPicPr>
            <a:picLocks noChangeAspect="1"/>
          </p:cNvPicPr>
          <p:nvPr/>
        </p:nvPicPr>
        <p:blipFill>
          <a:blip r:embed="rId3"/>
          <a:stretch>
            <a:fillRect/>
          </a:stretch>
        </p:blipFill>
        <p:spPr>
          <a:xfrm>
            <a:off x="1211997" y="4029223"/>
            <a:ext cx="1931011" cy="1856960"/>
          </a:xfrm>
          <a:prstGeom prst="rect">
            <a:avLst/>
          </a:prstGeom>
        </p:spPr>
      </p:pic>
    </p:spTree>
    <p:extLst>
      <p:ext uri="{BB962C8B-B14F-4D97-AF65-F5344CB8AC3E}">
        <p14:creationId xmlns:p14="http://schemas.microsoft.com/office/powerpoint/2010/main" val="100590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400"/>
              <a:t>64</a:t>
            </a:fld>
            <a:endParaRPr sz="1400"/>
          </a:p>
        </p:txBody>
      </p:sp>
      <p:grpSp>
        <p:nvGrpSpPr>
          <p:cNvPr id="45" name="Groupe 44">
            <a:extLst>
              <a:ext uri="{FF2B5EF4-FFF2-40B4-BE49-F238E27FC236}">
                <a16:creationId xmlns:a16="http://schemas.microsoft.com/office/drawing/2014/main" id="{3F8D785C-D725-4AA1-9A25-FBE63C5FADF2}"/>
              </a:ext>
            </a:extLst>
          </p:cNvPr>
          <p:cNvGrpSpPr/>
          <p:nvPr/>
        </p:nvGrpSpPr>
        <p:grpSpPr>
          <a:xfrm>
            <a:off x="717955" y="1560775"/>
            <a:ext cx="11008311" cy="4727685"/>
            <a:chOff x="70057" y="2019554"/>
            <a:chExt cx="17540350" cy="7624446"/>
          </a:xfrm>
        </p:grpSpPr>
        <p:pic>
          <p:nvPicPr>
            <p:cNvPr id="46" name="Picture 2">
              <a:extLst>
                <a:ext uri="{FF2B5EF4-FFF2-40B4-BE49-F238E27FC236}">
                  <a16:creationId xmlns:a16="http://schemas.microsoft.com/office/drawing/2014/main" id="{61BD16ED-EADB-4EF8-A176-92D33A7CB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3196" y="3793350"/>
              <a:ext cx="8557211" cy="446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Image 46">
              <a:extLst>
                <a:ext uri="{FF2B5EF4-FFF2-40B4-BE49-F238E27FC236}">
                  <a16:creationId xmlns:a16="http://schemas.microsoft.com/office/drawing/2014/main" id="{D7DC4BD0-83D0-4D2E-B7E8-544267A5C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326" y="3793350"/>
              <a:ext cx="7620000" cy="4095750"/>
            </a:xfrm>
            <a:prstGeom prst="rect">
              <a:avLst/>
            </a:prstGeom>
          </p:spPr>
        </p:pic>
        <p:sp>
          <p:nvSpPr>
            <p:cNvPr id="48" name="Ellipse 47">
              <a:extLst>
                <a:ext uri="{FF2B5EF4-FFF2-40B4-BE49-F238E27FC236}">
                  <a16:creationId xmlns:a16="http://schemas.microsoft.com/office/drawing/2014/main" id="{012099C3-F773-4FBF-B383-62AE56309927}"/>
                </a:ext>
              </a:extLst>
            </p:cNvPr>
            <p:cNvSpPr/>
            <p:nvPr/>
          </p:nvSpPr>
          <p:spPr>
            <a:xfrm>
              <a:off x="70057" y="2256255"/>
              <a:ext cx="2745305" cy="1665185"/>
            </a:xfrm>
            <a:prstGeom prst="ellipse">
              <a:avLst/>
            </a:prstGeom>
            <a:solidFill>
              <a:srgbClr val="914FA3"/>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1600" dirty="0">
                  <a:latin typeface="Corbel" panose="020B0503020204020204" pitchFamily="34" charset="0"/>
                </a:rPr>
                <a:t>Dendrites</a:t>
              </a:r>
              <a:endParaRPr kumimoji="1" lang="en-US" sz="1600" dirty="0">
                <a:latin typeface="Corbel" panose="020B0503020204020204" pitchFamily="34" charset="0"/>
              </a:endParaRPr>
            </a:p>
          </p:txBody>
        </p:sp>
        <p:sp>
          <p:nvSpPr>
            <p:cNvPr id="49" name="Ellipse 48">
              <a:extLst>
                <a:ext uri="{FF2B5EF4-FFF2-40B4-BE49-F238E27FC236}">
                  <a16:creationId xmlns:a16="http://schemas.microsoft.com/office/drawing/2014/main" id="{5F8DC700-22EF-4EC5-9407-4ADD7DB6F2FA}"/>
                </a:ext>
              </a:extLst>
            </p:cNvPr>
            <p:cNvSpPr/>
            <p:nvPr/>
          </p:nvSpPr>
          <p:spPr>
            <a:xfrm>
              <a:off x="2437461" y="7753790"/>
              <a:ext cx="2880320" cy="1890210"/>
            </a:xfrm>
            <a:prstGeom prst="ellipse">
              <a:avLst/>
            </a:prstGeom>
            <a:solidFill>
              <a:srgbClr val="00B050"/>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1600" dirty="0">
                  <a:latin typeface="Corbel" panose="020B0503020204020204" pitchFamily="34" charset="0"/>
                </a:rPr>
                <a:t>Body </a:t>
              </a:r>
              <a:r>
                <a:rPr kumimoji="1" lang="fr-FR" sz="1600" dirty="0" err="1">
                  <a:latin typeface="Corbel" panose="020B0503020204020204" pitchFamily="34" charset="0"/>
                </a:rPr>
                <a:t>cell</a:t>
              </a:r>
              <a:r>
                <a:rPr kumimoji="1" lang="fr-FR" sz="1600" dirty="0">
                  <a:latin typeface="Corbel" panose="020B0503020204020204" pitchFamily="34" charset="0"/>
                </a:rPr>
                <a:t> (soma)</a:t>
              </a:r>
              <a:endParaRPr kumimoji="1" lang="en-US" sz="1600" dirty="0">
                <a:latin typeface="Corbel" panose="020B0503020204020204" pitchFamily="34" charset="0"/>
              </a:endParaRPr>
            </a:p>
          </p:txBody>
        </p:sp>
        <p:sp>
          <p:nvSpPr>
            <p:cNvPr id="50" name="Ellipse 49">
              <a:extLst>
                <a:ext uri="{FF2B5EF4-FFF2-40B4-BE49-F238E27FC236}">
                  <a16:creationId xmlns:a16="http://schemas.microsoft.com/office/drawing/2014/main" id="{40260DDA-629E-4CBA-BA01-61F7BAD2F831}"/>
                </a:ext>
              </a:extLst>
            </p:cNvPr>
            <p:cNvSpPr/>
            <p:nvPr/>
          </p:nvSpPr>
          <p:spPr>
            <a:xfrm>
              <a:off x="6003096" y="6797055"/>
              <a:ext cx="1755195" cy="1035115"/>
            </a:xfrm>
            <a:prstGeom prst="ellipse">
              <a:avLst/>
            </a:prstGeom>
            <a:solidFill>
              <a:srgbClr val="FFC000"/>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1600" dirty="0" err="1">
                  <a:latin typeface="Corbel" panose="020B0503020204020204" pitchFamily="34" charset="0"/>
                </a:rPr>
                <a:t>Axon</a:t>
              </a:r>
              <a:endParaRPr kumimoji="1" lang="en-US" sz="1600" dirty="0">
                <a:latin typeface="Corbel" panose="020B0503020204020204" pitchFamily="34" charset="0"/>
              </a:endParaRPr>
            </a:p>
          </p:txBody>
        </p:sp>
        <p:sp>
          <p:nvSpPr>
            <p:cNvPr id="51" name="Ellipse 50">
              <a:extLst>
                <a:ext uri="{FF2B5EF4-FFF2-40B4-BE49-F238E27FC236}">
                  <a16:creationId xmlns:a16="http://schemas.microsoft.com/office/drawing/2014/main" id="{A4C28593-E241-4CC6-A4C8-FDC99A8EDE63}"/>
                </a:ext>
              </a:extLst>
            </p:cNvPr>
            <p:cNvSpPr/>
            <p:nvPr/>
          </p:nvSpPr>
          <p:spPr>
            <a:xfrm>
              <a:off x="7752555" y="2019554"/>
              <a:ext cx="2025225" cy="1395155"/>
            </a:xfrm>
            <a:prstGeom prst="ellipse">
              <a:avLst/>
            </a:prstGeom>
            <a:solidFill>
              <a:schemeClr val="accent2">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1600" dirty="0">
                  <a:latin typeface="Corbel" panose="020B0503020204020204" pitchFamily="34" charset="0"/>
                </a:rPr>
                <a:t>Synapse</a:t>
              </a:r>
              <a:endParaRPr kumimoji="1" lang="en-US" sz="1600" dirty="0">
                <a:latin typeface="Corbel" panose="020B0503020204020204" pitchFamily="34" charset="0"/>
              </a:endParaRPr>
            </a:p>
          </p:txBody>
        </p:sp>
        <p:sp>
          <p:nvSpPr>
            <p:cNvPr id="52" name="Ellipse 51">
              <a:extLst>
                <a:ext uri="{FF2B5EF4-FFF2-40B4-BE49-F238E27FC236}">
                  <a16:creationId xmlns:a16="http://schemas.microsoft.com/office/drawing/2014/main" id="{53DAC5EC-71A4-464D-9E01-D7ADFE4743E7}"/>
                </a:ext>
              </a:extLst>
            </p:cNvPr>
            <p:cNvSpPr/>
            <p:nvPr/>
          </p:nvSpPr>
          <p:spPr>
            <a:xfrm>
              <a:off x="3877621" y="4007351"/>
              <a:ext cx="2610289" cy="1822850"/>
            </a:xfrm>
            <a:prstGeom prst="ellipse">
              <a:avLst/>
            </a:prstGeom>
            <a:solidFill>
              <a:srgbClr val="7030A0"/>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1600" dirty="0">
                  <a:latin typeface="Corbel" panose="020B0503020204020204" pitchFamily="34" charset="0"/>
                </a:rPr>
                <a:t>Activation</a:t>
              </a:r>
            </a:p>
            <a:p>
              <a:pPr algn="ctr"/>
              <a:r>
                <a:rPr kumimoji="1" lang="fr-FR" sz="1600" u="sng" dirty="0" err="1">
                  <a:latin typeface="Corbel" panose="020B0503020204020204" pitchFamily="34" charset="0"/>
                </a:rPr>
                <a:t>Neuron</a:t>
              </a:r>
              <a:r>
                <a:rPr kumimoji="1" lang="fr-FR" sz="1600" u="sng" dirty="0">
                  <a:latin typeface="Corbel" panose="020B0503020204020204" pitchFamily="34" charset="0"/>
                </a:rPr>
                <a:t> </a:t>
              </a:r>
              <a:r>
                <a:rPr kumimoji="1" lang="fr-FR" sz="1600" u="sng" dirty="0" err="1">
                  <a:latin typeface="Corbel" panose="020B0503020204020204" pitchFamily="34" charset="0"/>
                </a:rPr>
                <a:t>will</a:t>
              </a:r>
              <a:r>
                <a:rPr kumimoji="1" lang="fr-FR" sz="1600" u="sng" dirty="0">
                  <a:latin typeface="Corbel" panose="020B0503020204020204" pitchFamily="34" charset="0"/>
                </a:rPr>
                <a:t> </a:t>
              </a:r>
              <a:r>
                <a:rPr kumimoji="1" lang="fr-FR" sz="1600" u="sng" dirty="0" err="1">
                  <a:latin typeface="Corbel" panose="020B0503020204020204" pitchFamily="34" charset="0"/>
                </a:rPr>
                <a:t>fire</a:t>
              </a:r>
              <a:r>
                <a:rPr kumimoji="1" lang="fr-FR" sz="1600" u="sng" dirty="0">
                  <a:latin typeface="Corbel" panose="020B0503020204020204" pitchFamily="34" charset="0"/>
                </a:rPr>
                <a:t> or not</a:t>
              </a:r>
              <a:endParaRPr kumimoji="1" lang="en-US" sz="1600" u="sng" dirty="0">
                <a:latin typeface="Corbel" panose="020B0503020204020204" pitchFamily="34" charset="0"/>
              </a:endParaRPr>
            </a:p>
          </p:txBody>
        </p:sp>
        <p:cxnSp>
          <p:nvCxnSpPr>
            <p:cNvPr id="53" name="Connecteur droit avec flèche 52">
              <a:extLst>
                <a:ext uri="{FF2B5EF4-FFF2-40B4-BE49-F238E27FC236}">
                  <a16:creationId xmlns:a16="http://schemas.microsoft.com/office/drawing/2014/main" id="{27F63C3F-EA2B-41F5-93C5-9FB6515EB598}"/>
                </a:ext>
              </a:extLst>
            </p:cNvPr>
            <p:cNvCxnSpPr/>
            <p:nvPr/>
          </p:nvCxnSpPr>
          <p:spPr>
            <a:xfrm flipH="1">
              <a:off x="7702119" y="3382033"/>
              <a:ext cx="971092" cy="874827"/>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B30B07F1-7F7B-4CBD-8BA5-EF97042DABCE}"/>
                </a:ext>
              </a:extLst>
            </p:cNvPr>
            <p:cNvCxnSpPr/>
            <p:nvPr/>
          </p:nvCxnSpPr>
          <p:spPr>
            <a:xfrm flipH="1">
              <a:off x="3652596" y="5624514"/>
              <a:ext cx="810540" cy="576415"/>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DF79DA44-B626-4370-BE53-C9E84F9121B7}"/>
                </a:ext>
              </a:extLst>
            </p:cNvPr>
            <p:cNvCxnSpPr/>
            <p:nvPr/>
          </p:nvCxnSpPr>
          <p:spPr>
            <a:xfrm flipH="1" flipV="1">
              <a:off x="6217814" y="6448240"/>
              <a:ext cx="270096" cy="450455"/>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B7D76C4C-7ED3-4041-8E39-2B7D32616459}"/>
                </a:ext>
              </a:extLst>
            </p:cNvPr>
            <p:cNvCxnSpPr/>
            <p:nvPr/>
          </p:nvCxnSpPr>
          <p:spPr>
            <a:xfrm flipH="1" flipV="1">
              <a:off x="3264936" y="6735857"/>
              <a:ext cx="765085" cy="1170333"/>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7" name="Ellipse 56">
              <a:extLst>
                <a:ext uri="{FF2B5EF4-FFF2-40B4-BE49-F238E27FC236}">
                  <a16:creationId xmlns:a16="http://schemas.microsoft.com/office/drawing/2014/main" id="{41808B90-F4B9-4319-9E34-58FFBB04DDD0}"/>
                </a:ext>
              </a:extLst>
            </p:cNvPr>
            <p:cNvSpPr/>
            <p:nvPr/>
          </p:nvSpPr>
          <p:spPr>
            <a:xfrm>
              <a:off x="7537714" y="4243400"/>
              <a:ext cx="300347" cy="315035"/>
            </a:xfrm>
            <a:prstGeom prst="ellipse">
              <a:avLst/>
            </a:prstGeom>
            <a:solidFill>
              <a:srgbClr val="FF0000"/>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1600">
                <a:latin typeface="Corbel" panose="020B0503020204020204" pitchFamily="34" charset="0"/>
              </a:endParaRPr>
            </a:p>
          </p:txBody>
        </p:sp>
        <p:cxnSp>
          <p:nvCxnSpPr>
            <p:cNvPr id="58" name="Connecteur droit avec flèche 57">
              <a:extLst>
                <a:ext uri="{FF2B5EF4-FFF2-40B4-BE49-F238E27FC236}">
                  <a16:creationId xmlns:a16="http://schemas.microsoft.com/office/drawing/2014/main" id="{0916A3ED-2F82-4A9F-8396-807AA09FB781}"/>
                </a:ext>
              </a:extLst>
            </p:cNvPr>
            <p:cNvCxnSpPr/>
            <p:nvPr/>
          </p:nvCxnSpPr>
          <p:spPr>
            <a:xfrm>
              <a:off x="1442710" y="3932031"/>
              <a:ext cx="364681" cy="761419"/>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2B83DE48-1736-4DA1-964E-B31E88CA56DB}"/>
                </a:ext>
              </a:extLst>
            </p:cNvPr>
            <p:cNvCxnSpPr>
              <a:stCxn id="48" idx="4"/>
            </p:cNvCxnSpPr>
            <p:nvPr/>
          </p:nvCxnSpPr>
          <p:spPr>
            <a:xfrm>
              <a:off x="1442710" y="3921440"/>
              <a:ext cx="364681" cy="1703074"/>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a:extLst>
                <a:ext uri="{FF2B5EF4-FFF2-40B4-BE49-F238E27FC236}">
                  <a16:creationId xmlns:a16="http://schemas.microsoft.com/office/drawing/2014/main" id="{4ECBA5BA-14F9-4026-86E8-7943F42368BB}"/>
                </a:ext>
              </a:extLst>
            </p:cNvPr>
            <p:cNvCxnSpPr/>
            <p:nvPr/>
          </p:nvCxnSpPr>
          <p:spPr>
            <a:xfrm>
              <a:off x="1442710" y="3921440"/>
              <a:ext cx="724721" cy="614492"/>
            </a:xfrm>
            <a:prstGeom prst="straightConnector1">
              <a:avLst/>
            </a:prstGeom>
            <a:ln w="7620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7489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65</a:t>
            </a:fld>
            <a:endParaRPr/>
          </a:p>
        </p:txBody>
      </p:sp>
      <p:pic>
        <p:nvPicPr>
          <p:cNvPr id="6" name="Picture 2">
            <a:extLst>
              <a:ext uri="{FF2B5EF4-FFF2-40B4-BE49-F238E27FC236}">
                <a16:creationId xmlns:a16="http://schemas.microsoft.com/office/drawing/2014/main" id="{48CFE3D0-6882-4B31-BD67-B889AFAA8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33" y="1652056"/>
            <a:ext cx="5689722" cy="4190313"/>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a:extLst>
              <a:ext uri="{FF2B5EF4-FFF2-40B4-BE49-F238E27FC236}">
                <a16:creationId xmlns:a16="http://schemas.microsoft.com/office/drawing/2014/main" id="{CE15D16F-E5E0-4B4F-9605-7AF7F96D7774}"/>
              </a:ext>
            </a:extLst>
          </p:cNvPr>
          <p:cNvSpPr txBox="1">
            <a:spLocks/>
          </p:cNvSpPr>
          <p:nvPr/>
        </p:nvSpPr>
        <p:spPr>
          <a:xfrm>
            <a:off x="275653" y="1743496"/>
            <a:ext cx="6338904" cy="445368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r>
              <a:rPr lang="fr-FR" sz="2600" dirty="0" err="1">
                <a:solidFill>
                  <a:srgbClr val="FF0000"/>
                </a:solidFill>
                <a:latin typeface="Corbel" panose="020B0503020204020204" pitchFamily="34" charset="0"/>
              </a:rPr>
              <a:t>Forward</a:t>
            </a:r>
            <a:r>
              <a:rPr lang="fr-FR" sz="2600" dirty="0">
                <a:solidFill>
                  <a:srgbClr val="FF0000"/>
                </a:solidFill>
                <a:latin typeface="Corbel" panose="020B0503020204020204" pitchFamily="34" charset="0"/>
              </a:rPr>
              <a:t> propagation</a:t>
            </a:r>
            <a:r>
              <a:rPr lang="fr-FR" sz="2600" dirty="0">
                <a:latin typeface="Corbel" panose="020B0503020204020204" pitchFamily="34" charset="0"/>
              </a:rPr>
              <a:t>: the </a:t>
            </a:r>
            <a:r>
              <a:rPr lang="fr-FR" sz="2600" dirty="0" err="1">
                <a:latin typeface="Corbel" panose="020B0503020204020204" pitchFamily="34" charset="0"/>
              </a:rPr>
              <a:t>weights</a:t>
            </a:r>
            <a:r>
              <a:rPr lang="fr-FR" sz="2600" dirty="0">
                <a:latin typeface="Corbel" panose="020B0503020204020204" pitchFamily="34" charset="0"/>
              </a:rPr>
              <a:t> are </a:t>
            </a:r>
            <a:r>
              <a:rPr lang="fr-FR" sz="2600" dirty="0" err="1">
                <a:latin typeface="Corbel" panose="020B0503020204020204" pitchFamily="34" charset="0"/>
              </a:rPr>
              <a:t>fixed</a:t>
            </a:r>
            <a:r>
              <a:rPr lang="fr-FR" sz="2600" dirty="0">
                <a:latin typeface="Corbel" panose="020B0503020204020204" pitchFamily="34" charset="0"/>
              </a:rPr>
              <a:t> and the input signal </a:t>
            </a:r>
            <a:r>
              <a:rPr lang="fr-FR" sz="2600" dirty="0" err="1">
                <a:latin typeface="Corbel" panose="020B0503020204020204" pitchFamily="34" charset="0"/>
              </a:rPr>
              <a:t>is</a:t>
            </a:r>
            <a:r>
              <a:rPr lang="fr-FR" sz="2600" dirty="0">
                <a:latin typeface="Corbel" panose="020B0503020204020204" pitchFamily="34" charset="0"/>
              </a:rPr>
              <a:t> </a:t>
            </a:r>
            <a:r>
              <a:rPr lang="fr-FR" sz="2600" dirty="0" err="1">
                <a:latin typeface="Corbel" panose="020B0503020204020204" pitchFamily="34" charset="0"/>
              </a:rPr>
              <a:t>propagated</a:t>
            </a:r>
            <a:r>
              <a:rPr lang="fr-FR" sz="2600" dirty="0">
                <a:latin typeface="Corbel" panose="020B0503020204020204" pitchFamily="34" charset="0"/>
              </a:rPr>
              <a:t> </a:t>
            </a:r>
            <a:r>
              <a:rPr lang="fr-FR" sz="2600" dirty="0" err="1">
                <a:latin typeface="Corbel" panose="020B0503020204020204" pitchFamily="34" charset="0"/>
              </a:rPr>
              <a:t>through</a:t>
            </a:r>
            <a:r>
              <a:rPr lang="fr-FR" sz="2600" dirty="0">
                <a:latin typeface="Corbel" panose="020B0503020204020204" pitchFamily="34" charset="0"/>
              </a:rPr>
              <a:t> the network </a:t>
            </a:r>
            <a:r>
              <a:rPr lang="fr-FR" sz="2600" dirty="0" err="1">
                <a:latin typeface="Corbel" panose="020B0503020204020204" pitchFamily="34" charset="0"/>
              </a:rPr>
              <a:t>layers</a:t>
            </a:r>
            <a:r>
              <a:rPr lang="fr-FR" sz="2600" dirty="0">
                <a:latin typeface="Corbel" panose="020B0503020204020204" pitchFamily="34" charset="0"/>
              </a:rPr>
              <a:t>, </a:t>
            </a:r>
            <a:r>
              <a:rPr lang="fr-FR" sz="2600" dirty="0" err="1">
                <a:latin typeface="Corbel" panose="020B0503020204020204" pitchFamily="34" charset="0"/>
              </a:rPr>
              <a:t>until</a:t>
            </a:r>
            <a:r>
              <a:rPr lang="fr-FR" sz="2600" dirty="0">
                <a:latin typeface="Corbel" panose="020B0503020204020204" pitchFamily="34" charset="0"/>
              </a:rPr>
              <a:t> </a:t>
            </a:r>
            <a:r>
              <a:rPr lang="fr-FR" sz="2600" dirty="0" err="1">
                <a:latin typeface="Corbel" panose="020B0503020204020204" pitchFamily="34" charset="0"/>
              </a:rPr>
              <a:t>it</a:t>
            </a:r>
            <a:r>
              <a:rPr lang="fr-FR" sz="2600" dirty="0">
                <a:latin typeface="Corbel" panose="020B0503020204020204" pitchFamily="34" charset="0"/>
              </a:rPr>
              <a:t> </a:t>
            </a:r>
            <a:r>
              <a:rPr lang="fr-FR" sz="2600" dirty="0" err="1">
                <a:latin typeface="Corbel" panose="020B0503020204020204" pitchFamily="34" charset="0"/>
              </a:rPr>
              <a:t>reaches</a:t>
            </a:r>
            <a:r>
              <a:rPr lang="fr-FR" sz="2600" dirty="0">
                <a:latin typeface="Corbel" panose="020B0503020204020204" pitchFamily="34" charset="0"/>
              </a:rPr>
              <a:t> the output.</a:t>
            </a:r>
          </a:p>
          <a:p>
            <a:r>
              <a:rPr lang="fr-FR" sz="2600" dirty="0" err="1">
                <a:solidFill>
                  <a:srgbClr val="FF0000"/>
                </a:solidFill>
                <a:latin typeface="Corbel" panose="020B0503020204020204" pitchFamily="34" charset="0"/>
              </a:rPr>
              <a:t>Error</a:t>
            </a:r>
            <a:r>
              <a:rPr lang="fr-FR" sz="2600" dirty="0">
                <a:solidFill>
                  <a:srgbClr val="FF0000"/>
                </a:solidFill>
                <a:latin typeface="Corbel" panose="020B0503020204020204" pitchFamily="34" charset="0"/>
              </a:rPr>
              <a:t> </a:t>
            </a:r>
            <a:r>
              <a:rPr lang="fr-FR" sz="2600" dirty="0" err="1">
                <a:solidFill>
                  <a:srgbClr val="FF0000"/>
                </a:solidFill>
                <a:latin typeface="Corbel" panose="020B0503020204020204" pitchFamily="34" charset="0"/>
              </a:rPr>
              <a:t>is</a:t>
            </a:r>
            <a:r>
              <a:rPr lang="fr-FR" sz="2600" dirty="0">
                <a:solidFill>
                  <a:srgbClr val="FF0000"/>
                </a:solidFill>
                <a:latin typeface="Corbel" panose="020B0503020204020204" pitchFamily="34" charset="0"/>
              </a:rPr>
              <a:t> </a:t>
            </a:r>
            <a:r>
              <a:rPr lang="fr-FR" sz="2600" dirty="0" err="1">
                <a:solidFill>
                  <a:srgbClr val="FF0000"/>
                </a:solidFill>
                <a:latin typeface="Corbel" panose="020B0503020204020204" pitchFamily="34" charset="0"/>
              </a:rPr>
              <a:t>estimated</a:t>
            </a:r>
            <a:r>
              <a:rPr lang="fr-FR" sz="2600" dirty="0">
                <a:solidFill>
                  <a:srgbClr val="FF0000"/>
                </a:solidFill>
                <a:latin typeface="Corbel" panose="020B0503020204020204" pitchFamily="34" charset="0"/>
              </a:rPr>
              <a:t> </a:t>
            </a:r>
            <a:r>
              <a:rPr lang="fr-FR" sz="2600" dirty="0">
                <a:latin typeface="Corbel" panose="020B0503020204020204" pitchFamily="34" charset="0"/>
              </a:rPr>
              <a:t>by </a:t>
            </a:r>
            <a:r>
              <a:rPr lang="fr-FR" sz="2600" dirty="0" err="1">
                <a:latin typeface="Corbel" panose="020B0503020204020204" pitchFamily="34" charset="0"/>
              </a:rPr>
              <a:t>comparing</a:t>
            </a:r>
            <a:r>
              <a:rPr lang="fr-FR" sz="2600" dirty="0">
                <a:latin typeface="Corbel" panose="020B0503020204020204" pitchFamily="34" charset="0"/>
              </a:rPr>
              <a:t> the network output and the </a:t>
            </a:r>
            <a:r>
              <a:rPr lang="fr-FR" sz="2600" dirty="0" err="1">
                <a:latin typeface="Corbel" panose="020B0503020204020204" pitchFamily="34" charset="0"/>
              </a:rPr>
              <a:t>desired</a:t>
            </a:r>
            <a:r>
              <a:rPr lang="fr-FR" sz="2600" dirty="0">
                <a:latin typeface="Corbel" panose="020B0503020204020204" pitchFamily="34" charset="0"/>
              </a:rPr>
              <a:t> </a:t>
            </a:r>
            <a:r>
              <a:rPr lang="fr-FR" sz="2600" dirty="0" err="1">
                <a:latin typeface="Corbel" panose="020B0503020204020204" pitchFamily="34" charset="0"/>
              </a:rPr>
              <a:t>response</a:t>
            </a:r>
            <a:r>
              <a:rPr lang="fr-FR" sz="2600" dirty="0">
                <a:latin typeface="Corbel" panose="020B0503020204020204" pitchFamily="34" charset="0"/>
              </a:rPr>
              <a:t>.</a:t>
            </a:r>
          </a:p>
          <a:p>
            <a:r>
              <a:rPr lang="en-US" sz="2600" dirty="0">
                <a:solidFill>
                  <a:srgbClr val="FF0000"/>
                </a:solidFill>
                <a:latin typeface="Corbel" panose="020B0503020204020204" pitchFamily="34" charset="0"/>
              </a:rPr>
              <a:t>Backward propagation</a:t>
            </a:r>
            <a:r>
              <a:rPr lang="en-US" sz="2600" dirty="0">
                <a:latin typeface="Corbel" panose="020B0503020204020204" pitchFamily="34" charset="0"/>
              </a:rPr>
              <a:t>: the error is propagated through the network layers in the backward direction</a:t>
            </a:r>
            <a:endParaRPr lang="fr-FR" sz="2600" dirty="0">
              <a:latin typeface="Corbel" panose="020B0503020204020204" pitchFamily="34" charset="0"/>
            </a:endParaRPr>
          </a:p>
        </p:txBody>
      </p:sp>
    </p:spTree>
    <p:extLst>
      <p:ext uri="{BB962C8B-B14F-4D97-AF65-F5344CB8AC3E}">
        <p14:creationId xmlns:p14="http://schemas.microsoft.com/office/powerpoint/2010/main" val="184785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66</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6882995" cy="41174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960120" lvl="1" indent="-457200">
              <a:spcBef>
                <a:spcPts val="0"/>
              </a:spcBef>
              <a:buSzPts val="2240"/>
            </a:pPr>
            <a:endParaRPr lang="en-US" sz="2600" dirty="0">
              <a:solidFill>
                <a:schemeClr val="tx1"/>
              </a:solidFill>
            </a:endParaRPr>
          </a:p>
          <a:p>
            <a:pPr marL="502920" indent="-457200">
              <a:lnSpc>
                <a:spcPct val="100000"/>
              </a:lnSpc>
              <a:spcBef>
                <a:spcPts val="0"/>
              </a:spcBef>
              <a:buSzPts val="2240"/>
            </a:pPr>
            <a:r>
              <a:rPr lang="en-US" sz="2800" dirty="0">
                <a:solidFill>
                  <a:srgbClr val="FF0000"/>
                </a:solidFill>
              </a:rPr>
              <a:t>Forward</a:t>
            </a:r>
          </a:p>
          <a:p>
            <a:pPr marL="960120" lvl="1" indent="-457200">
              <a:spcBef>
                <a:spcPts val="0"/>
              </a:spcBef>
              <a:buSzPts val="2240"/>
            </a:pPr>
            <a:r>
              <a:rPr lang="en-US" sz="2600" dirty="0"/>
              <a:t>Several architectures: FFNN, CNN, RNN</a:t>
            </a:r>
          </a:p>
          <a:p>
            <a:pPr marL="960120" lvl="1" indent="-457200">
              <a:spcBef>
                <a:spcPts val="0"/>
              </a:spcBef>
              <a:buSzPts val="2240"/>
            </a:pPr>
            <a:endParaRPr lang="en-US" sz="2600" dirty="0">
              <a:solidFill>
                <a:srgbClr val="FF0000"/>
              </a:solidFill>
            </a:endParaRPr>
          </a:p>
          <a:p>
            <a:pPr marL="45720" indent="0">
              <a:lnSpc>
                <a:spcPct val="100000"/>
              </a:lnSpc>
              <a:spcBef>
                <a:spcPts val="0"/>
              </a:spcBef>
              <a:buSzPts val="2240"/>
              <a:buNone/>
            </a:pPr>
            <a:endParaRPr lang="en-US" sz="2800" dirty="0">
              <a:solidFill>
                <a:srgbClr val="FF0000"/>
              </a:solidFill>
            </a:endParaRPr>
          </a:p>
          <a:p>
            <a:pPr marL="502920" indent="-457200">
              <a:lnSpc>
                <a:spcPct val="100000"/>
              </a:lnSpc>
              <a:spcBef>
                <a:spcPts val="0"/>
              </a:spcBef>
              <a:buSzPts val="2240"/>
            </a:pPr>
            <a:r>
              <a:rPr lang="en-US" sz="2800" dirty="0">
                <a:solidFill>
                  <a:srgbClr val="FF0000"/>
                </a:solidFill>
              </a:rPr>
              <a:t>Backpropagation</a:t>
            </a:r>
            <a:endParaRPr lang="en-US" sz="2400" dirty="0"/>
          </a:p>
          <a:p>
            <a:pPr marL="685800" lvl="1" indent="-182880">
              <a:spcBef>
                <a:spcPts val="2000"/>
              </a:spcBef>
              <a:buSzPts val="1920"/>
            </a:pPr>
            <a:r>
              <a:rPr lang="en-US" sz="2600" dirty="0"/>
              <a:t>Several optimizer to deal with vanishing and exploding gradient: </a:t>
            </a:r>
          </a:p>
          <a:p>
            <a:pPr marL="1143000" lvl="2" indent="-182880">
              <a:spcBef>
                <a:spcPts val="2000"/>
              </a:spcBef>
              <a:buSzPts val="1920"/>
            </a:pPr>
            <a:r>
              <a:rPr lang="en-US" sz="2400" dirty="0"/>
              <a:t>Gradient Descent (GD), Stochastic GD, mini-batch GD,   Momentum, Adam, </a:t>
            </a:r>
            <a:r>
              <a:rPr lang="en-US" sz="2400" dirty="0" err="1"/>
              <a:t>AdaGrad</a:t>
            </a:r>
            <a:r>
              <a:rPr lang="en-US" sz="2400" dirty="0"/>
              <a:t>, RMSPROP, </a:t>
            </a:r>
          </a:p>
          <a:p>
            <a:pPr marL="960120" lvl="1" indent="-457200">
              <a:spcBef>
                <a:spcPts val="0"/>
              </a:spcBef>
              <a:buSzPts val="2240"/>
            </a:pPr>
            <a:endParaRPr lang="en-US" sz="2600" dirty="0"/>
          </a:p>
        </p:txBody>
      </p:sp>
      <p:pic>
        <p:nvPicPr>
          <p:cNvPr id="5" name="Image 4">
            <a:extLst>
              <a:ext uri="{FF2B5EF4-FFF2-40B4-BE49-F238E27FC236}">
                <a16:creationId xmlns:a16="http://schemas.microsoft.com/office/drawing/2014/main" id="{DDB6B988-4352-4F57-9230-80BFD25ADE75}"/>
              </a:ext>
            </a:extLst>
          </p:cNvPr>
          <p:cNvPicPr>
            <a:picLocks noChangeAspect="1"/>
          </p:cNvPicPr>
          <p:nvPr/>
        </p:nvPicPr>
        <p:blipFill>
          <a:blip r:embed="rId3"/>
          <a:stretch>
            <a:fillRect/>
          </a:stretch>
        </p:blipFill>
        <p:spPr>
          <a:xfrm>
            <a:off x="7448577" y="467483"/>
            <a:ext cx="4430062" cy="1681358"/>
          </a:xfrm>
          <a:prstGeom prst="rect">
            <a:avLst/>
          </a:prstGeom>
        </p:spPr>
      </p:pic>
      <p:pic>
        <p:nvPicPr>
          <p:cNvPr id="7" name="Image 6">
            <a:extLst>
              <a:ext uri="{FF2B5EF4-FFF2-40B4-BE49-F238E27FC236}">
                <a16:creationId xmlns:a16="http://schemas.microsoft.com/office/drawing/2014/main" id="{13CDBE3C-AB43-4D94-9BF2-DBC7D2660ECC}"/>
              </a:ext>
            </a:extLst>
          </p:cNvPr>
          <p:cNvPicPr>
            <a:picLocks noChangeAspect="1"/>
          </p:cNvPicPr>
          <p:nvPr/>
        </p:nvPicPr>
        <p:blipFill>
          <a:blip r:embed="rId4"/>
          <a:stretch>
            <a:fillRect/>
          </a:stretch>
        </p:blipFill>
        <p:spPr>
          <a:xfrm>
            <a:off x="7825571" y="2606040"/>
            <a:ext cx="4053068" cy="1480431"/>
          </a:xfrm>
          <a:prstGeom prst="rect">
            <a:avLst/>
          </a:prstGeom>
        </p:spPr>
      </p:pic>
      <p:pic>
        <p:nvPicPr>
          <p:cNvPr id="9" name="Image 8">
            <a:extLst>
              <a:ext uri="{FF2B5EF4-FFF2-40B4-BE49-F238E27FC236}">
                <a16:creationId xmlns:a16="http://schemas.microsoft.com/office/drawing/2014/main" id="{5EA19A96-F6FB-4064-ABC0-426949A7C9B0}"/>
              </a:ext>
            </a:extLst>
          </p:cNvPr>
          <p:cNvPicPr>
            <a:picLocks noChangeAspect="1"/>
          </p:cNvPicPr>
          <p:nvPr/>
        </p:nvPicPr>
        <p:blipFill>
          <a:blip r:embed="rId5"/>
          <a:stretch>
            <a:fillRect/>
          </a:stretch>
        </p:blipFill>
        <p:spPr>
          <a:xfrm>
            <a:off x="8789631" y="4488406"/>
            <a:ext cx="2411769" cy="1747416"/>
          </a:xfrm>
          <a:prstGeom prst="rect">
            <a:avLst/>
          </a:prstGeom>
        </p:spPr>
      </p:pic>
    </p:spTree>
    <p:extLst>
      <p:ext uri="{BB962C8B-B14F-4D97-AF65-F5344CB8AC3E}">
        <p14:creationId xmlns:p14="http://schemas.microsoft.com/office/powerpoint/2010/main" val="3114956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67</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0914644" cy="411741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Overfitting </a:t>
            </a:r>
          </a:p>
          <a:p>
            <a:pPr marL="45720" indent="0">
              <a:lnSpc>
                <a:spcPct val="100000"/>
              </a:lnSpc>
              <a:spcBef>
                <a:spcPts val="0"/>
              </a:spcBef>
              <a:buSzPts val="2240"/>
              <a:buNone/>
            </a:pPr>
            <a:r>
              <a:rPr lang="en-US" sz="2800" dirty="0">
                <a:solidFill>
                  <a:schemeClr val="tx1"/>
                </a:solidFill>
              </a:rPr>
              <a:t>You should always consider using regularization, unless you have a very large dataset,</a:t>
            </a:r>
            <a:endParaRPr lang="en-US" sz="2800" dirty="0">
              <a:solidFill>
                <a:srgbClr val="FF0000"/>
              </a:solidFill>
            </a:endParaRPr>
          </a:p>
          <a:p>
            <a:pPr marL="502920" indent="-457200">
              <a:lnSpc>
                <a:spcPct val="100000"/>
              </a:lnSpc>
              <a:spcBef>
                <a:spcPts val="0"/>
              </a:spcBef>
              <a:buSzPts val="2240"/>
            </a:pPr>
            <a:r>
              <a:rPr lang="en-US" sz="2800" dirty="0">
                <a:solidFill>
                  <a:srgbClr val="FF0000"/>
                </a:solidFill>
              </a:rPr>
              <a:t>Reduce overfitting by training the network on more examples.</a:t>
            </a:r>
          </a:p>
          <a:p>
            <a:pPr marL="502920" indent="-457200">
              <a:lnSpc>
                <a:spcPct val="100000"/>
              </a:lnSpc>
              <a:spcBef>
                <a:spcPts val="0"/>
              </a:spcBef>
              <a:buSzPts val="2240"/>
            </a:pPr>
            <a:endParaRPr lang="en-US" sz="2800" dirty="0">
              <a:solidFill>
                <a:srgbClr val="FF0000"/>
              </a:solidFill>
            </a:endParaRPr>
          </a:p>
          <a:p>
            <a:pPr marL="502920" indent="-457200">
              <a:lnSpc>
                <a:spcPct val="100000"/>
              </a:lnSpc>
              <a:spcBef>
                <a:spcPts val="0"/>
              </a:spcBef>
              <a:buSzPts val="2240"/>
            </a:pPr>
            <a:r>
              <a:rPr lang="en-US" sz="2800" dirty="0">
                <a:solidFill>
                  <a:srgbClr val="FF0000"/>
                </a:solidFill>
              </a:rPr>
              <a:t>Reduce overfitting by changing the complexity of the network.</a:t>
            </a:r>
            <a:endParaRPr lang="en-US" sz="2600" dirty="0">
              <a:solidFill>
                <a:srgbClr val="FF0000"/>
              </a:solidFill>
            </a:endParaRPr>
          </a:p>
          <a:p>
            <a:pPr marL="960120" lvl="1" indent="-457200">
              <a:spcBef>
                <a:spcPts val="0"/>
              </a:spcBef>
              <a:buSzPts val="2240"/>
            </a:pPr>
            <a:r>
              <a:rPr lang="en-US" sz="2600" dirty="0"/>
              <a:t>Change network complexity by changing the network structure (number of weights).</a:t>
            </a:r>
          </a:p>
          <a:p>
            <a:pPr marL="960120" lvl="1" indent="-457200">
              <a:spcBef>
                <a:spcPts val="0"/>
              </a:spcBef>
              <a:buSzPts val="2240"/>
            </a:pPr>
            <a:r>
              <a:rPr lang="en-US" sz="2600" dirty="0"/>
              <a:t>Change network complexity by changing the network parameters (values of weights)</a:t>
            </a:r>
          </a:p>
        </p:txBody>
      </p:sp>
    </p:spTree>
    <p:extLst>
      <p:ext uri="{BB962C8B-B14F-4D97-AF65-F5344CB8AC3E}">
        <p14:creationId xmlns:p14="http://schemas.microsoft.com/office/powerpoint/2010/main" val="1216610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68</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0914644" cy="48514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Regularization Methods for Neural Networks</a:t>
            </a:r>
          </a:p>
          <a:p>
            <a:pPr marL="1417320" lvl="2" indent="-457200">
              <a:spcBef>
                <a:spcPts val="0"/>
              </a:spcBef>
              <a:buSzPts val="2240"/>
            </a:pPr>
            <a:r>
              <a:rPr lang="en-US" sz="2400" dirty="0"/>
              <a:t>Weight Regularization (weight decay): Penalize the model during training based on the magnitude of the weights.</a:t>
            </a:r>
          </a:p>
          <a:p>
            <a:pPr marL="1417320" lvl="2" indent="-457200">
              <a:spcBef>
                <a:spcPts val="0"/>
              </a:spcBef>
              <a:buSzPts val="2240"/>
            </a:pPr>
            <a:r>
              <a:rPr lang="en-US" sz="2400" dirty="0"/>
              <a:t>Activity Regularization: Penalize the model during training base on the magnitude of the activations.</a:t>
            </a:r>
          </a:p>
          <a:p>
            <a:pPr marL="1417320" lvl="2" indent="-457200">
              <a:spcBef>
                <a:spcPts val="0"/>
              </a:spcBef>
              <a:buSzPts val="2240"/>
            </a:pPr>
            <a:r>
              <a:rPr lang="en-US" sz="2400" dirty="0"/>
              <a:t>Weight Constraint: Constrain the magnitude of weights to be within a range or below a limit.</a:t>
            </a:r>
          </a:p>
          <a:p>
            <a:pPr marL="1417320" lvl="2" indent="-457200">
              <a:spcBef>
                <a:spcPts val="0"/>
              </a:spcBef>
              <a:buSzPts val="2240"/>
            </a:pPr>
            <a:r>
              <a:rPr lang="en-US" sz="2400" dirty="0"/>
              <a:t>Dropout: Probabilistically remove inputs during training.</a:t>
            </a:r>
          </a:p>
          <a:p>
            <a:pPr marL="1417320" lvl="2" indent="-457200">
              <a:spcBef>
                <a:spcPts val="0"/>
              </a:spcBef>
              <a:buSzPts val="2240"/>
            </a:pPr>
            <a:r>
              <a:rPr lang="en-US" sz="2400" dirty="0"/>
              <a:t>Noise: Add statistical noise to inputs during training.</a:t>
            </a:r>
          </a:p>
          <a:p>
            <a:pPr marL="1417320" lvl="2" indent="-457200">
              <a:spcBef>
                <a:spcPts val="0"/>
              </a:spcBef>
              <a:buSzPts val="2240"/>
            </a:pPr>
            <a:r>
              <a:rPr lang="en-US" sz="2400" dirty="0"/>
              <a:t>Early Stopping: Monitor model performance on a validation set and stop training when performance degrades.</a:t>
            </a:r>
          </a:p>
        </p:txBody>
      </p:sp>
    </p:spTree>
    <p:extLst>
      <p:ext uri="{BB962C8B-B14F-4D97-AF65-F5344CB8AC3E}">
        <p14:creationId xmlns:p14="http://schemas.microsoft.com/office/powerpoint/2010/main" val="860955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N</a:t>
            </a:r>
            <a:r>
              <a:rPr lang="en-US" sz="4400" dirty="0" err="1"/>
              <a:t>eural</a:t>
            </a:r>
            <a:r>
              <a:rPr lang="en-US" sz="4400" dirty="0"/>
              <a:t> Network models</a:t>
            </a:r>
            <a:endParaRPr dirty="0"/>
          </a:p>
        </p:txBody>
      </p:sp>
      <p:sp>
        <p:nvSpPr>
          <p:cNvPr id="177" name="Google Shape;177;p21"/>
          <p:cNvSpPr txBox="1">
            <a:spLocks noGrp="1"/>
          </p:cNvSpPr>
          <p:nvPr>
            <p:ph type="sldNum" idx="12"/>
          </p:nvPr>
        </p:nvSpPr>
        <p:spPr>
          <a:xfrm>
            <a:off x="10184921" y="6197179"/>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69</a:t>
            </a:fld>
            <a:endParaRPr/>
          </a:p>
        </p:txBody>
      </p:sp>
      <p:sp>
        <p:nvSpPr>
          <p:cNvPr id="16" name="Google Shape;176;p21">
            <a:extLst>
              <a:ext uri="{FF2B5EF4-FFF2-40B4-BE49-F238E27FC236}">
                <a16:creationId xmlns:a16="http://schemas.microsoft.com/office/drawing/2014/main" id="{38E9F913-A9DF-4AD5-BB2D-56F921358994}"/>
              </a:ext>
            </a:extLst>
          </p:cNvPr>
          <p:cNvSpPr txBox="1">
            <a:spLocks/>
          </p:cNvSpPr>
          <p:nvPr/>
        </p:nvSpPr>
        <p:spPr>
          <a:xfrm>
            <a:off x="717955" y="1606494"/>
            <a:ext cx="10914644" cy="48514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100000"/>
              </a:lnSpc>
              <a:spcBef>
                <a:spcPts val="6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100000"/>
              </a:lnSpc>
              <a:spcBef>
                <a:spcPts val="6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100000"/>
              </a:lnSpc>
              <a:spcBef>
                <a:spcPts val="6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20039" algn="l" rtl="0">
              <a:lnSpc>
                <a:spcPct val="90000"/>
              </a:lnSpc>
              <a:spcBef>
                <a:spcPts val="6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6pPr>
            <a:lvl7pPr marL="3200400" marR="0" lvl="6" indent="-320039"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7pPr>
            <a:lvl8pPr marL="3657600" marR="0" lvl="7" indent="-320040" algn="l" rtl="0">
              <a:lnSpc>
                <a:spcPct val="90000"/>
              </a:lnSpc>
              <a:spcBef>
                <a:spcPts val="400"/>
              </a:spcBef>
              <a:spcAft>
                <a:spcPts val="0"/>
              </a:spcAft>
              <a:buClr>
                <a:schemeClr val="dk1"/>
              </a:buClr>
              <a:buSzPts val="1440"/>
              <a:buFont typeface="Corbel"/>
              <a:buChar char="•"/>
              <a:defRPr sz="1600" b="0" i="0" u="none" strike="noStrike" cap="none">
                <a:solidFill>
                  <a:schemeClr val="dk1"/>
                </a:solidFill>
                <a:latin typeface="Corbel"/>
                <a:ea typeface="Corbel"/>
                <a:cs typeface="Corbel"/>
                <a:sym typeface="Corbel"/>
              </a:defRPr>
            </a:lvl8pPr>
            <a:lvl9pPr marL="4114800" marR="0" lvl="8" indent="-320040" algn="l" rtl="0">
              <a:lnSpc>
                <a:spcPct val="90000"/>
              </a:lnSpc>
              <a:spcBef>
                <a:spcPts val="400"/>
              </a:spcBef>
              <a:spcAft>
                <a:spcPts val="400"/>
              </a:spcAft>
              <a:buClr>
                <a:schemeClr val="dk1"/>
              </a:buClr>
              <a:buSzPts val="1440"/>
              <a:buFont typeface="Corbel"/>
              <a:buChar char="•"/>
              <a:defRPr sz="1600" b="0" i="0" u="none" strike="noStrike" cap="none">
                <a:solidFill>
                  <a:schemeClr val="dk1"/>
                </a:solidFill>
                <a:latin typeface="Corbel"/>
                <a:ea typeface="Corbel"/>
                <a:cs typeface="Corbel"/>
                <a:sym typeface="Corbel"/>
              </a:defRPr>
            </a:lvl9pPr>
          </a:lstStyle>
          <a:p>
            <a:pPr marL="502920" indent="-457200">
              <a:lnSpc>
                <a:spcPct val="100000"/>
              </a:lnSpc>
              <a:spcBef>
                <a:spcPts val="0"/>
              </a:spcBef>
              <a:buSzPts val="2240"/>
            </a:pPr>
            <a:r>
              <a:rPr lang="en-US" sz="2800" dirty="0">
                <a:solidFill>
                  <a:srgbClr val="FF0000"/>
                </a:solidFill>
              </a:rPr>
              <a:t>Some more specific recommendations for Multilayer </a:t>
            </a:r>
            <a:r>
              <a:rPr lang="en-US" sz="2800" dirty="0" err="1">
                <a:solidFill>
                  <a:srgbClr val="FF0000"/>
                </a:solidFill>
              </a:rPr>
              <a:t>Perceptrons</a:t>
            </a:r>
            <a:r>
              <a:rPr lang="en-US" sz="2800" dirty="0">
                <a:solidFill>
                  <a:srgbClr val="FF0000"/>
                </a:solidFill>
              </a:rPr>
              <a:t> and Convolutional Neural Networks.</a:t>
            </a:r>
            <a:endParaRPr lang="en-US" sz="2600" dirty="0">
              <a:solidFill>
                <a:schemeClr val="tx1"/>
              </a:solidFill>
            </a:endParaRPr>
          </a:p>
          <a:p>
            <a:pPr marL="960120" lvl="1" indent="-457200">
              <a:spcBef>
                <a:spcPts val="0"/>
              </a:spcBef>
              <a:buSzPts val="2240"/>
            </a:pPr>
            <a:r>
              <a:rPr lang="en-US" sz="2400" dirty="0">
                <a:solidFill>
                  <a:schemeClr val="tx1"/>
                </a:solidFill>
              </a:rPr>
              <a:t>Classical: use early stopping and weight decay (L2 weight regularization).</a:t>
            </a:r>
          </a:p>
          <a:p>
            <a:pPr marL="960120" lvl="1" indent="-457200">
              <a:spcBef>
                <a:spcPts val="0"/>
              </a:spcBef>
              <a:buSzPts val="2240"/>
            </a:pPr>
            <a:r>
              <a:rPr lang="en-US" sz="2400" dirty="0">
                <a:solidFill>
                  <a:schemeClr val="tx1"/>
                </a:solidFill>
              </a:rPr>
              <a:t>Alternate: use early stopping and added noise with a weight constraint.</a:t>
            </a:r>
          </a:p>
          <a:p>
            <a:pPr marL="960120" lvl="1" indent="-457200">
              <a:spcBef>
                <a:spcPts val="0"/>
              </a:spcBef>
              <a:buSzPts val="2240"/>
            </a:pPr>
            <a:r>
              <a:rPr lang="en-US" sz="2400" dirty="0">
                <a:solidFill>
                  <a:schemeClr val="tx1"/>
                </a:solidFill>
              </a:rPr>
              <a:t>Modern: use early stopping and dropout, in addition to a weight constraint.</a:t>
            </a:r>
          </a:p>
          <a:p>
            <a:pPr marL="960120" lvl="1" indent="-457200">
              <a:spcBef>
                <a:spcPts val="0"/>
              </a:spcBef>
              <a:buSzPts val="2240"/>
            </a:pPr>
            <a:endParaRPr lang="en-US" sz="2400" dirty="0">
              <a:solidFill>
                <a:schemeClr val="tx1"/>
              </a:solidFill>
            </a:endParaRPr>
          </a:p>
          <a:p>
            <a:pPr marL="502920" indent="-457200">
              <a:spcBef>
                <a:spcPts val="0"/>
              </a:spcBef>
              <a:buSzPts val="2240"/>
            </a:pPr>
            <a:r>
              <a:rPr lang="en-US" sz="2600" dirty="0">
                <a:solidFill>
                  <a:srgbClr val="FF0000"/>
                </a:solidFill>
              </a:rPr>
              <a:t>Some more specific recommendations for recurrent neural nets</a:t>
            </a:r>
          </a:p>
          <a:p>
            <a:pPr marL="960120" lvl="1" indent="-457200">
              <a:spcBef>
                <a:spcPts val="0"/>
              </a:spcBef>
              <a:buSzPts val="2240"/>
            </a:pPr>
            <a:r>
              <a:rPr lang="en-US" sz="2400" dirty="0">
                <a:solidFill>
                  <a:schemeClr val="tx1"/>
                </a:solidFill>
              </a:rPr>
              <a:t>Classical: use early stopping with added weight noise and a weight constraint such as maximum norm.</a:t>
            </a:r>
          </a:p>
          <a:p>
            <a:pPr marL="960120" lvl="1" indent="-457200">
              <a:spcBef>
                <a:spcPts val="0"/>
              </a:spcBef>
              <a:buSzPts val="2240"/>
            </a:pPr>
            <a:r>
              <a:rPr lang="en-US" sz="2400" dirty="0">
                <a:solidFill>
                  <a:schemeClr val="tx1"/>
                </a:solidFill>
              </a:rPr>
              <a:t>Modern: use early stopping with a backpropagation-through-time-aware version of dropout and a weight constraint.</a:t>
            </a:r>
          </a:p>
          <a:p>
            <a:pPr marL="960120" lvl="1" indent="-457200">
              <a:spcBef>
                <a:spcPts val="0"/>
              </a:spcBef>
              <a:buSzPts val="2240"/>
            </a:pPr>
            <a:endParaRPr lang="en-US" sz="2400" dirty="0">
              <a:solidFill>
                <a:schemeClr val="tx1"/>
              </a:solidFill>
            </a:endParaRPr>
          </a:p>
        </p:txBody>
      </p:sp>
    </p:spTree>
    <p:extLst>
      <p:ext uri="{BB962C8B-B14F-4D97-AF65-F5344CB8AC3E}">
        <p14:creationId xmlns:p14="http://schemas.microsoft.com/office/powerpoint/2010/main" val="355946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Classification</a:t>
            </a:r>
            <a:endParaRPr dirty="0"/>
          </a:p>
        </p:txBody>
      </p:sp>
      <p:sp>
        <p:nvSpPr>
          <p:cNvPr id="126" name="Google Shape;126;p17"/>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27" name="Google Shape;127;p17"/>
          <p:cNvPicPr preferRelativeResize="0"/>
          <p:nvPr/>
        </p:nvPicPr>
        <p:blipFill rotWithShape="1">
          <a:blip r:embed="rId3">
            <a:alphaModFix/>
          </a:blip>
          <a:srcRect/>
          <a:stretch/>
        </p:blipFill>
        <p:spPr>
          <a:xfrm>
            <a:off x="3302703" y="3755778"/>
            <a:ext cx="4166627" cy="1888089"/>
          </a:xfrm>
          <a:prstGeom prst="rect">
            <a:avLst/>
          </a:prstGeom>
          <a:noFill/>
          <a:ln>
            <a:noFill/>
          </a:ln>
        </p:spPr>
      </p:pic>
      <p:sp>
        <p:nvSpPr>
          <p:cNvPr id="128" name="Google Shape;128;p17"/>
          <p:cNvSpPr txBox="1"/>
          <p:nvPr/>
        </p:nvSpPr>
        <p:spPr>
          <a:xfrm>
            <a:off x="7469330" y="4500751"/>
            <a:ext cx="19267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i="0" u="none" strike="noStrike" cap="none">
                <a:solidFill>
                  <a:schemeClr val="dk1"/>
                </a:solidFill>
                <a:latin typeface="Corbel"/>
                <a:ea typeface="Corbel"/>
                <a:cs typeface="Corbel"/>
                <a:sym typeface="Corbel"/>
              </a:rPr>
              <a:t>Spam detection</a:t>
            </a:r>
            <a:endParaRPr/>
          </a:p>
        </p:txBody>
      </p:sp>
      <p:grpSp>
        <p:nvGrpSpPr>
          <p:cNvPr id="129" name="Google Shape;129;p17"/>
          <p:cNvGrpSpPr/>
          <p:nvPr/>
        </p:nvGrpSpPr>
        <p:grpSpPr>
          <a:xfrm>
            <a:off x="6095703" y="1282723"/>
            <a:ext cx="5627724" cy="2399206"/>
            <a:chOff x="6786403" y="854418"/>
            <a:chExt cx="6395385" cy="2980756"/>
          </a:xfrm>
        </p:grpSpPr>
        <p:pic>
          <p:nvPicPr>
            <p:cNvPr id="130" name="Google Shape;130;p17"/>
            <p:cNvPicPr preferRelativeResize="0"/>
            <p:nvPr/>
          </p:nvPicPr>
          <p:blipFill rotWithShape="1">
            <a:blip r:embed="rId4">
              <a:alphaModFix/>
            </a:blip>
            <a:srcRect/>
            <a:stretch/>
          </p:blipFill>
          <p:spPr>
            <a:xfrm>
              <a:off x="6786403" y="1393380"/>
              <a:ext cx="4883586" cy="2441794"/>
            </a:xfrm>
            <a:prstGeom prst="rect">
              <a:avLst/>
            </a:prstGeom>
            <a:noFill/>
            <a:ln>
              <a:noFill/>
            </a:ln>
          </p:spPr>
        </p:pic>
        <p:sp>
          <p:nvSpPr>
            <p:cNvPr id="131" name="Google Shape;131;p17"/>
            <p:cNvSpPr txBox="1"/>
            <p:nvPr/>
          </p:nvSpPr>
          <p:spPr>
            <a:xfrm>
              <a:off x="10750960" y="854418"/>
              <a:ext cx="2430828" cy="4588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a:solidFill>
                    <a:schemeClr val="dk1"/>
                  </a:solidFill>
                  <a:latin typeface="Corbel"/>
                  <a:ea typeface="Corbel"/>
                  <a:cs typeface="Corbel"/>
                  <a:sym typeface="Corbel"/>
                </a:rPr>
                <a:t>Text Categorization</a:t>
              </a:r>
              <a:endParaRPr/>
            </a:p>
          </p:txBody>
        </p:sp>
      </p:grpSp>
      <p:grpSp>
        <p:nvGrpSpPr>
          <p:cNvPr id="132" name="Google Shape;132;p17"/>
          <p:cNvGrpSpPr/>
          <p:nvPr/>
        </p:nvGrpSpPr>
        <p:grpSpPr>
          <a:xfrm>
            <a:off x="1353470" y="1748129"/>
            <a:ext cx="4136566" cy="1453480"/>
            <a:chOff x="2065956" y="3057476"/>
            <a:chExt cx="3784821" cy="1351114"/>
          </a:xfrm>
        </p:grpSpPr>
        <p:grpSp>
          <p:nvGrpSpPr>
            <p:cNvPr id="133" name="Google Shape;133;p17"/>
            <p:cNvGrpSpPr/>
            <p:nvPr/>
          </p:nvGrpSpPr>
          <p:grpSpPr>
            <a:xfrm>
              <a:off x="2065956" y="3057476"/>
              <a:ext cx="1354611" cy="1351114"/>
              <a:chOff x="2065956" y="3057476"/>
              <a:chExt cx="1354611" cy="1351114"/>
            </a:xfrm>
          </p:grpSpPr>
          <p:grpSp>
            <p:nvGrpSpPr>
              <p:cNvPr id="134" name="Google Shape;134;p17"/>
              <p:cNvGrpSpPr/>
              <p:nvPr/>
            </p:nvGrpSpPr>
            <p:grpSpPr>
              <a:xfrm>
                <a:off x="2378321" y="3276737"/>
                <a:ext cx="815270" cy="1131853"/>
                <a:chOff x="3543092" y="3052230"/>
                <a:chExt cx="815270" cy="1131853"/>
              </a:xfrm>
            </p:grpSpPr>
            <p:pic>
              <p:nvPicPr>
                <p:cNvPr id="135" name="Google Shape;135;p17" descr="Résultat de recherche d'images pour &quot;medical data icon free&quot;"/>
                <p:cNvPicPr preferRelativeResize="0"/>
                <p:nvPr/>
              </p:nvPicPr>
              <p:blipFill rotWithShape="1">
                <a:blip r:embed="rId5">
                  <a:alphaModFix/>
                </a:blip>
                <a:srcRect l="15227" r="15460"/>
                <a:stretch/>
              </p:blipFill>
              <p:spPr>
                <a:xfrm>
                  <a:off x="3543092" y="3052230"/>
                  <a:ext cx="522302" cy="753539"/>
                </a:xfrm>
                <a:prstGeom prst="rect">
                  <a:avLst/>
                </a:prstGeom>
                <a:noFill/>
                <a:ln>
                  <a:noFill/>
                </a:ln>
              </p:spPr>
            </p:pic>
            <p:pic>
              <p:nvPicPr>
                <p:cNvPr id="136" name="Google Shape;136;p17" descr="Résultat de recherche d'images pour &quot;medical data icon free&quot;"/>
                <p:cNvPicPr preferRelativeResize="0"/>
                <p:nvPr/>
              </p:nvPicPr>
              <p:blipFill rotWithShape="1">
                <a:blip r:embed="rId5">
                  <a:alphaModFix/>
                </a:blip>
                <a:srcRect l="15227" r="15460"/>
                <a:stretch/>
              </p:blipFill>
              <p:spPr>
                <a:xfrm>
                  <a:off x="3626018" y="3229132"/>
                  <a:ext cx="564031" cy="813742"/>
                </a:xfrm>
                <a:prstGeom prst="rect">
                  <a:avLst/>
                </a:prstGeom>
                <a:noFill/>
                <a:ln>
                  <a:noFill/>
                </a:ln>
              </p:spPr>
            </p:pic>
            <p:pic>
              <p:nvPicPr>
                <p:cNvPr id="137" name="Google Shape;137;p17" descr="Résultat de recherche d'images pour &quot;medical data icon free&quot;"/>
                <p:cNvPicPr preferRelativeResize="0"/>
                <p:nvPr/>
              </p:nvPicPr>
              <p:blipFill rotWithShape="1">
                <a:blip r:embed="rId5">
                  <a:alphaModFix/>
                </a:blip>
                <a:srcRect l="15227" r="15460"/>
                <a:stretch/>
              </p:blipFill>
              <p:spPr>
                <a:xfrm>
                  <a:off x="3794331" y="3370341"/>
                  <a:ext cx="564031" cy="813742"/>
                </a:xfrm>
                <a:prstGeom prst="rect">
                  <a:avLst/>
                </a:prstGeom>
                <a:noFill/>
                <a:ln>
                  <a:noFill/>
                </a:ln>
              </p:spPr>
            </p:pic>
          </p:grpSp>
          <p:sp>
            <p:nvSpPr>
              <p:cNvPr id="138" name="Google Shape;138;p17"/>
              <p:cNvSpPr/>
              <p:nvPr/>
            </p:nvSpPr>
            <p:spPr>
              <a:xfrm>
                <a:off x="2065956" y="3057476"/>
                <a:ext cx="1354611" cy="21785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a:solidFill>
                      <a:schemeClr val="dk1"/>
                    </a:solidFill>
                    <a:latin typeface="Corbel"/>
                    <a:ea typeface="Corbel"/>
                    <a:cs typeface="Corbel"/>
                    <a:sym typeface="Corbel"/>
                  </a:rPr>
                  <a:t>Patient data</a:t>
                </a:r>
                <a:endParaRPr/>
              </a:p>
            </p:txBody>
          </p:sp>
        </p:grpSp>
        <p:grpSp>
          <p:nvGrpSpPr>
            <p:cNvPr id="139" name="Google Shape;139;p17"/>
            <p:cNvGrpSpPr/>
            <p:nvPr/>
          </p:nvGrpSpPr>
          <p:grpSpPr>
            <a:xfrm>
              <a:off x="3361904" y="3453639"/>
              <a:ext cx="1926771" cy="813743"/>
              <a:chOff x="4463143" y="3183542"/>
              <a:chExt cx="1926771" cy="813743"/>
            </a:xfrm>
          </p:grpSpPr>
          <p:cxnSp>
            <p:nvCxnSpPr>
              <p:cNvPr id="140" name="Google Shape;140;p17"/>
              <p:cNvCxnSpPr/>
              <p:nvPr/>
            </p:nvCxnSpPr>
            <p:spPr>
              <a:xfrm rot="10800000" flipH="1">
                <a:off x="4463143" y="3183542"/>
                <a:ext cx="1926771" cy="411307"/>
              </a:xfrm>
              <a:prstGeom prst="bentConnector3">
                <a:avLst>
                  <a:gd name="adj1" fmla="val 107155"/>
                </a:avLst>
              </a:prstGeom>
              <a:noFill/>
              <a:ln w="10000" cap="flat" cmpd="sng">
                <a:solidFill>
                  <a:schemeClr val="dk1"/>
                </a:solidFill>
                <a:prstDash val="solid"/>
                <a:round/>
                <a:headEnd type="none" w="sm" len="sm"/>
                <a:tailEnd type="none" w="sm" len="sm"/>
              </a:ln>
            </p:spPr>
          </p:cxnSp>
          <p:cxnSp>
            <p:nvCxnSpPr>
              <p:cNvPr id="141" name="Google Shape;141;p17"/>
              <p:cNvCxnSpPr/>
              <p:nvPr/>
            </p:nvCxnSpPr>
            <p:spPr>
              <a:xfrm>
                <a:off x="4463143" y="3594849"/>
                <a:ext cx="1926771" cy="402436"/>
              </a:xfrm>
              <a:prstGeom prst="bentConnector3">
                <a:avLst>
                  <a:gd name="adj1" fmla="val 107155"/>
                </a:avLst>
              </a:prstGeom>
              <a:noFill/>
              <a:ln w="10000" cap="flat" cmpd="sng">
                <a:solidFill>
                  <a:schemeClr val="dk1"/>
                </a:solidFill>
                <a:prstDash val="solid"/>
                <a:round/>
                <a:headEnd type="none" w="sm" len="sm"/>
                <a:tailEnd type="none" w="sm" len="sm"/>
              </a:ln>
            </p:spPr>
          </p:cxnSp>
        </p:grpSp>
        <p:sp>
          <p:nvSpPr>
            <p:cNvPr id="142" name="Google Shape;142;p17"/>
            <p:cNvSpPr/>
            <p:nvPr/>
          </p:nvSpPr>
          <p:spPr>
            <a:xfrm>
              <a:off x="3082274" y="3930396"/>
              <a:ext cx="1354611" cy="21785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a:solidFill>
                    <a:schemeClr val="dk1"/>
                  </a:solidFill>
                  <a:latin typeface="Corbel"/>
                  <a:ea typeface="Corbel"/>
                  <a:cs typeface="Corbel"/>
                  <a:sym typeface="Corbel"/>
                </a:rPr>
                <a:t>Is sick?</a:t>
              </a:r>
              <a:endParaRPr/>
            </a:p>
          </p:txBody>
        </p:sp>
        <p:sp>
          <p:nvSpPr>
            <p:cNvPr id="143" name="Google Shape;143;p17"/>
            <p:cNvSpPr/>
            <p:nvPr/>
          </p:nvSpPr>
          <p:spPr>
            <a:xfrm>
              <a:off x="5132990" y="3240456"/>
              <a:ext cx="717787" cy="2091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a:solidFill>
                    <a:schemeClr val="dk1"/>
                  </a:solidFill>
                  <a:latin typeface="Corbel"/>
                  <a:ea typeface="Corbel"/>
                  <a:cs typeface="Corbel"/>
                  <a:sym typeface="Corbel"/>
                </a:rPr>
                <a:t>Yes</a:t>
              </a:r>
              <a:endParaRPr/>
            </a:p>
          </p:txBody>
        </p:sp>
        <p:sp>
          <p:nvSpPr>
            <p:cNvPr id="144" name="Google Shape;144;p17"/>
            <p:cNvSpPr/>
            <p:nvPr/>
          </p:nvSpPr>
          <p:spPr>
            <a:xfrm>
              <a:off x="5132990" y="4156059"/>
              <a:ext cx="717787" cy="2091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400" b="1">
                  <a:solidFill>
                    <a:schemeClr val="dk1"/>
                  </a:solidFill>
                  <a:latin typeface="Corbel"/>
                  <a:ea typeface="Corbel"/>
                  <a:cs typeface="Corbel"/>
                  <a:sym typeface="Corbel"/>
                </a:rPr>
                <a:t>No</a:t>
              </a:r>
              <a:endParaRPr/>
            </a:p>
          </p:txBody>
        </p:sp>
      </p:grpSp>
      <p:sp>
        <p:nvSpPr>
          <p:cNvPr id="145" name="Google Shape;145;p17"/>
          <p:cNvSpPr txBox="1"/>
          <p:nvPr/>
        </p:nvSpPr>
        <p:spPr>
          <a:xfrm>
            <a:off x="325194" y="3249481"/>
            <a:ext cx="21390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a:solidFill>
                  <a:schemeClr val="dk1"/>
                </a:solidFill>
                <a:latin typeface="Corbel"/>
                <a:ea typeface="Corbel"/>
                <a:cs typeface="Corbel"/>
                <a:sym typeface="Corbel"/>
              </a:rPr>
              <a:t>Medical Diagnosis</a:t>
            </a:r>
            <a:endParaRPr sz="1800" b="1">
              <a:solidFill>
                <a:schemeClr val="dk1"/>
              </a:solidFill>
              <a:latin typeface="Corbel"/>
              <a:ea typeface="Corbel"/>
              <a:cs typeface="Corbel"/>
              <a:sym typeface="Corbel"/>
            </a:endParaRPr>
          </a:p>
        </p:txBody>
      </p:sp>
      <p:sp>
        <p:nvSpPr>
          <p:cNvPr id="146" name="Google Shape;146;p17"/>
          <p:cNvSpPr txBox="1">
            <a:spLocks noGrp="1"/>
          </p:cNvSpPr>
          <p:nvPr>
            <p:ph type="body" idx="1"/>
          </p:nvPr>
        </p:nvSpPr>
        <p:spPr>
          <a:xfrm>
            <a:off x="866452" y="5785651"/>
            <a:ext cx="10856975" cy="537851"/>
          </a:xfrm>
          <a:prstGeom prst="rect">
            <a:avLst/>
          </a:prstGeom>
          <a:noFill/>
          <a:ln>
            <a:noFill/>
          </a:ln>
        </p:spPr>
        <p:txBody>
          <a:bodyPr spcFirstLastPara="1" wrap="square" lIns="91425" tIns="45700" rIns="91425" bIns="45700" anchor="t" anchorCtr="0">
            <a:noAutofit/>
          </a:bodyPr>
          <a:lstStyle/>
          <a:p>
            <a:pPr marL="45720" lvl="0" indent="0" algn="l" rtl="0">
              <a:lnSpc>
                <a:spcPct val="90000"/>
              </a:lnSpc>
              <a:spcBef>
                <a:spcPts val="0"/>
              </a:spcBef>
              <a:spcAft>
                <a:spcPts val="0"/>
              </a:spcAft>
              <a:buSzPts val="2240"/>
              <a:buNone/>
            </a:pPr>
            <a:r>
              <a:rPr lang="fr-FR" sz="2800"/>
              <a:t>Classification assigns data items to target categories or classes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ML: Main components</a:t>
            </a:r>
            <a:endParaRPr dirty="0"/>
          </a:p>
        </p:txBody>
      </p:sp>
      <p:sp>
        <p:nvSpPr>
          <p:cNvPr id="177" name="Google Shape;177;p21"/>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70</a:t>
            </a:fld>
            <a:endParaRPr/>
          </a:p>
        </p:txBody>
      </p:sp>
      <p:sp>
        <p:nvSpPr>
          <p:cNvPr id="9" name="Google Shape;176;p21">
            <a:extLst>
              <a:ext uri="{FF2B5EF4-FFF2-40B4-BE49-F238E27FC236}">
                <a16:creationId xmlns:a16="http://schemas.microsoft.com/office/drawing/2014/main" id="{441A619B-5A7F-48C1-BC4D-F5ADC6E0D2B0}"/>
              </a:ext>
            </a:extLst>
          </p:cNvPr>
          <p:cNvSpPr txBox="1">
            <a:spLocks noGrp="1"/>
          </p:cNvSpPr>
          <p:nvPr>
            <p:ph type="body" idx="1"/>
          </p:nvPr>
        </p:nvSpPr>
        <p:spPr>
          <a:xfrm>
            <a:off x="559559" y="1743495"/>
            <a:ext cx="3748282" cy="4845457"/>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endParaRPr lang="en-US" sz="2800" dirty="0"/>
          </a:p>
          <a:p>
            <a:pPr marL="502920" indent="-457200">
              <a:lnSpc>
                <a:spcPct val="100000"/>
              </a:lnSpc>
              <a:spcBef>
                <a:spcPts val="0"/>
              </a:spcBef>
              <a:buSzPts val="2240"/>
            </a:pPr>
            <a:r>
              <a:rPr lang="en-US" sz="2800" dirty="0"/>
              <a:t>Hypothesis space: NN models</a:t>
            </a:r>
            <a:endParaRPr lang="en-US" sz="2600" dirty="0">
              <a:solidFill>
                <a:srgbClr val="000000"/>
              </a:solidFill>
            </a:endParaRPr>
          </a:p>
        </p:txBody>
      </p:sp>
      <p:pic>
        <p:nvPicPr>
          <p:cNvPr id="2" name="Image 1">
            <a:extLst>
              <a:ext uri="{FF2B5EF4-FFF2-40B4-BE49-F238E27FC236}">
                <a16:creationId xmlns:a16="http://schemas.microsoft.com/office/drawing/2014/main" id="{D5D29507-2B14-4831-8CD2-0FB26C148427}"/>
              </a:ext>
            </a:extLst>
          </p:cNvPr>
          <p:cNvPicPr>
            <a:picLocks noChangeAspect="1"/>
          </p:cNvPicPr>
          <p:nvPr/>
        </p:nvPicPr>
        <p:blipFill>
          <a:blip r:embed="rId3"/>
          <a:stretch>
            <a:fillRect/>
          </a:stretch>
        </p:blipFill>
        <p:spPr>
          <a:xfrm>
            <a:off x="4307841" y="1316962"/>
            <a:ext cx="7575890" cy="5271989"/>
          </a:xfrm>
          <a:prstGeom prst="rect">
            <a:avLst/>
          </a:prstGeom>
        </p:spPr>
      </p:pic>
    </p:spTree>
    <p:extLst>
      <p:ext uri="{BB962C8B-B14F-4D97-AF65-F5344CB8AC3E}">
        <p14:creationId xmlns:p14="http://schemas.microsoft.com/office/powerpoint/2010/main" val="322946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Classification</a:t>
            </a:r>
            <a:endParaRPr dirty="0"/>
          </a:p>
        </p:txBody>
      </p:sp>
      <p:sp>
        <p:nvSpPr>
          <p:cNvPr id="183" name="Google Shape;183;p22"/>
          <p:cNvSpPr txBox="1">
            <a:spLocks noGrp="1"/>
          </p:cNvSpPr>
          <p:nvPr>
            <p:ph type="body" idx="1"/>
          </p:nvPr>
        </p:nvSpPr>
        <p:spPr>
          <a:xfrm>
            <a:off x="559558" y="1743496"/>
            <a:ext cx="11163869" cy="4329758"/>
          </a:xfrm>
          <a:prstGeom prst="rect">
            <a:avLst/>
          </a:prstGeom>
          <a:blipFill rotWithShape="1">
            <a:blip r:embed="rId3">
              <a:alphaModFix/>
            </a:blip>
            <a:stretch>
              <a:fillRect l="-708" t="-2253"/>
            </a:stretch>
          </a:blipFill>
          <a:ln>
            <a:noFill/>
          </a:ln>
        </p:spPr>
        <p:txBody>
          <a:bodyPr spcFirstLastPara="1" wrap="square" lIns="91425" tIns="45700" rIns="91425" bIns="45700" anchor="t" anchorCtr="0">
            <a:noAutofit/>
          </a:bodyPr>
          <a:lstStyle/>
          <a:p>
            <a:pPr marL="228600" lvl="0" indent="-182880" algn="l" rtl="0">
              <a:lnSpc>
                <a:spcPct val="90000"/>
              </a:lnSpc>
              <a:spcBef>
                <a:spcPts val="0"/>
              </a:spcBef>
              <a:spcAft>
                <a:spcPts val="0"/>
              </a:spcAft>
              <a:buSzPts val="1760"/>
              <a:buChar char="•"/>
            </a:pPr>
            <a:r>
              <a:rPr lang="fr-FR"/>
              <a:t> </a:t>
            </a:r>
            <a:endParaRPr/>
          </a:p>
        </p:txBody>
      </p:sp>
      <p:sp>
        <p:nvSpPr>
          <p:cNvPr id="184" name="Google Shape;184;p22"/>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7"/>
          <p:cNvSpPr txBox="1">
            <a:spLocks noGrp="1"/>
          </p:cNvSpPr>
          <p:nvPr>
            <p:ph type="title"/>
          </p:nvPr>
        </p:nvSpPr>
        <p:spPr>
          <a:xfrm>
            <a:off x="559401" y="295696"/>
            <a:ext cx="11166865" cy="135636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orbel"/>
              <a:buNone/>
            </a:pPr>
            <a:r>
              <a:rPr lang="fr-FR" dirty="0"/>
              <a:t>Classification</a:t>
            </a:r>
            <a:endParaRPr dirty="0"/>
          </a:p>
        </p:txBody>
      </p:sp>
      <p:sp>
        <p:nvSpPr>
          <p:cNvPr id="269" name="Google Shape;269;p27"/>
          <p:cNvSpPr txBox="1">
            <a:spLocks noGrp="1"/>
          </p:cNvSpPr>
          <p:nvPr>
            <p:ph type="body" idx="1"/>
          </p:nvPr>
        </p:nvSpPr>
        <p:spPr>
          <a:xfrm>
            <a:off x="559558" y="1743496"/>
            <a:ext cx="11163869" cy="4329758"/>
          </a:xfrm>
          <a:prstGeom prst="rect">
            <a:avLst/>
          </a:prstGeom>
          <a:noFill/>
          <a:ln>
            <a:noFill/>
          </a:ln>
        </p:spPr>
        <p:txBody>
          <a:bodyPr spcFirstLastPara="1" wrap="square" lIns="91425" tIns="45700" rIns="91425" bIns="45700" anchor="t" anchorCtr="0">
            <a:noAutofit/>
          </a:bodyPr>
          <a:lstStyle/>
          <a:p>
            <a:pPr marL="45720" lvl="0" indent="0" algn="l" rtl="0">
              <a:lnSpc>
                <a:spcPct val="90000"/>
              </a:lnSpc>
              <a:spcBef>
                <a:spcPts val="0"/>
              </a:spcBef>
              <a:spcAft>
                <a:spcPts val="0"/>
              </a:spcAft>
              <a:buSzPts val="2240"/>
              <a:buNone/>
            </a:pPr>
            <a:r>
              <a:rPr lang="fr-FR" sz="2800"/>
              <a:t>Binary vs multiclass classification</a:t>
            </a:r>
            <a:endParaRPr sz="2800"/>
          </a:p>
        </p:txBody>
      </p:sp>
      <p:sp>
        <p:nvSpPr>
          <p:cNvPr id="270" name="Google Shape;270;p27"/>
          <p:cNvSpPr txBox="1">
            <a:spLocks noGrp="1"/>
          </p:cNvSpPr>
          <p:nvPr>
            <p:ph type="sldNum" idx="12"/>
          </p:nvPr>
        </p:nvSpPr>
        <p:spPr>
          <a:xfrm>
            <a:off x="10017210" y="6223828"/>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pic>
        <p:nvPicPr>
          <p:cNvPr id="271" name="Google Shape;271;p27" descr="1"/>
          <p:cNvPicPr preferRelativeResize="0"/>
          <p:nvPr/>
        </p:nvPicPr>
        <p:blipFill rotWithShape="1">
          <a:blip r:embed="rId3">
            <a:alphaModFix/>
          </a:blip>
          <a:srcRect/>
          <a:stretch/>
        </p:blipFill>
        <p:spPr>
          <a:xfrm>
            <a:off x="1888721" y="2522279"/>
            <a:ext cx="8231678" cy="3791005"/>
          </a:xfrm>
          <a:prstGeom prst="rect">
            <a:avLst/>
          </a:prstGeom>
          <a:noFill/>
          <a:ln>
            <a:noFill/>
          </a:ln>
        </p:spPr>
      </p:pic>
      <p:sp>
        <p:nvSpPr>
          <p:cNvPr id="272" name="Google Shape;272;p27"/>
          <p:cNvSpPr txBox="1"/>
          <p:nvPr/>
        </p:nvSpPr>
        <p:spPr>
          <a:xfrm>
            <a:off x="285693" y="4003091"/>
            <a:ext cx="2286057" cy="2838391"/>
          </a:xfrm>
          <a:prstGeom prst="rect">
            <a:avLst/>
          </a:prstGeom>
          <a:noFill/>
          <a:ln>
            <a:noFill/>
          </a:ln>
        </p:spPr>
        <p:txBody>
          <a:bodyPr spcFirstLastPara="1" wrap="square" lIns="91425" tIns="45700" rIns="91425" bIns="45700" anchor="t" anchorCtr="0">
            <a:noAutofit/>
          </a:bodyPr>
          <a:lstStyle/>
          <a:p>
            <a:pPr marL="45720" marR="0" lvl="0" indent="0" algn="l" rtl="0">
              <a:lnSpc>
                <a:spcPct val="100000"/>
              </a:lnSpc>
              <a:spcBef>
                <a:spcPts val="0"/>
              </a:spcBef>
              <a:spcAft>
                <a:spcPts val="0"/>
              </a:spcAft>
              <a:buClr>
                <a:schemeClr val="dk1"/>
              </a:buClr>
              <a:buSzPts val="1920"/>
              <a:buFont typeface="Corbel"/>
              <a:buNone/>
            </a:pPr>
            <a:r>
              <a:rPr lang="fr-FR" sz="2400" b="1" dirty="0">
                <a:solidFill>
                  <a:schemeClr val="dk1"/>
                </a:solidFill>
                <a:latin typeface="Corbel"/>
                <a:ea typeface="Corbel"/>
                <a:cs typeface="Corbel"/>
                <a:sym typeface="Corbel"/>
              </a:rPr>
              <a:t>2 </a:t>
            </a:r>
            <a:r>
              <a:rPr lang="fr-FR" sz="2400" b="1" dirty="0" err="1">
                <a:solidFill>
                  <a:schemeClr val="dk1"/>
                </a:solidFill>
                <a:latin typeface="Corbel"/>
                <a:ea typeface="Corbel"/>
                <a:cs typeface="Corbel"/>
                <a:sym typeface="Corbel"/>
              </a:rPr>
              <a:t>target</a:t>
            </a:r>
            <a:r>
              <a:rPr lang="fr-FR" sz="2400" b="1" dirty="0">
                <a:solidFill>
                  <a:schemeClr val="dk1"/>
                </a:solidFill>
                <a:latin typeface="Corbel"/>
                <a:ea typeface="Corbel"/>
                <a:cs typeface="Corbel"/>
                <a:sym typeface="Corbel"/>
              </a:rPr>
              <a:t> classes</a:t>
            </a:r>
            <a:endParaRPr dirty="0"/>
          </a:p>
          <a:p>
            <a:pPr marL="388620" marR="0" lvl="0" indent="-342900" algn="l" rtl="0">
              <a:lnSpc>
                <a:spcPct val="100000"/>
              </a:lnSpc>
              <a:spcBef>
                <a:spcPts val="200"/>
              </a:spcBef>
              <a:spcAft>
                <a:spcPts val="0"/>
              </a:spcAft>
              <a:buClr>
                <a:schemeClr val="dk1"/>
              </a:buClr>
              <a:buSzPts val="1920"/>
              <a:buFont typeface="Arial" panose="020B0604020202020204" pitchFamily="34" charset="0"/>
              <a:buChar char="•"/>
            </a:pPr>
            <a:r>
              <a:rPr lang="fr-FR" sz="2000" dirty="0" err="1">
                <a:solidFill>
                  <a:schemeClr val="dk1"/>
                </a:solidFill>
                <a:latin typeface="Corbel"/>
                <a:ea typeface="Corbel"/>
                <a:cs typeface="Corbel"/>
                <a:sym typeface="Corbel"/>
              </a:rPr>
              <a:t>Samples</a:t>
            </a:r>
            <a:r>
              <a:rPr lang="fr-FR" sz="2000" dirty="0">
                <a:solidFill>
                  <a:schemeClr val="dk1"/>
                </a:solidFill>
                <a:latin typeface="Corbel"/>
                <a:ea typeface="Corbel"/>
                <a:cs typeface="Corbel"/>
                <a:sym typeface="Corbel"/>
              </a:rPr>
              <a:t> </a:t>
            </a:r>
            <a:r>
              <a:rPr lang="fr-FR" sz="2000" dirty="0" err="1">
                <a:solidFill>
                  <a:schemeClr val="dk1"/>
                </a:solidFill>
                <a:latin typeface="Corbel"/>
                <a:ea typeface="Corbel"/>
                <a:cs typeface="Corbel"/>
                <a:sym typeface="Corbel"/>
              </a:rPr>
              <a:t>belong</a:t>
            </a:r>
            <a:r>
              <a:rPr lang="fr-FR" sz="2000" dirty="0">
                <a:solidFill>
                  <a:schemeClr val="dk1"/>
                </a:solidFill>
                <a:latin typeface="Corbel"/>
                <a:ea typeface="Corbel"/>
                <a:cs typeface="Corbel"/>
                <a:sym typeface="Corbel"/>
              </a:rPr>
              <a:t> to one of the </a:t>
            </a:r>
            <a:r>
              <a:rPr lang="fr-FR" sz="2000" dirty="0" err="1">
                <a:solidFill>
                  <a:schemeClr val="dk1"/>
                </a:solidFill>
                <a:latin typeface="Corbel"/>
                <a:ea typeface="Corbel"/>
                <a:cs typeface="Corbel"/>
                <a:sym typeface="Corbel"/>
              </a:rPr>
              <a:t>two</a:t>
            </a:r>
            <a:r>
              <a:rPr lang="fr-FR" sz="2000" dirty="0">
                <a:solidFill>
                  <a:schemeClr val="dk1"/>
                </a:solidFill>
                <a:latin typeface="Corbel"/>
                <a:ea typeface="Corbel"/>
                <a:cs typeface="Corbel"/>
                <a:sym typeface="Corbel"/>
              </a:rPr>
              <a:t> classes</a:t>
            </a:r>
            <a:endParaRPr sz="1200" dirty="0"/>
          </a:p>
        </p:txBody>
      </p:sp>
      <p:sp>
        <p:nvSpPr>
          <p:cNvPr id="273" name="Google Shape;273;p27"/>
          <p:cNvSpPr txBox="1"/>
          <p:nvPr/>
        </p:nvSpPr>
        <p:spPr>
          <a:xfrm>
            <a:off x="9711319" y="4003090"/>
            <a:ext cx="2480681" cy="2838391"/>
          </a:xfrm>
          <a:prstGeom prst="rect">
            <a:avLst/>
          </a:prstGeom>
          <a:noFill/>
          <a:ln>
            <a:noFill/>
          </a:ln>
        </p:spPr>
        <p:txBody>
          <a:bodyPr spcFirstLastPara="1" wrap="square" lIns="91425" tIns="45700" rIns="91425" bIns="45700" anchor="t" anchorCtr="0">
            <a:noAutofit/>
          </a:bodyPr>
          <a:lstStyle/>
          <a:p>
            <a:pPr marL="45720" marR="0" lvl="0" indent="0" algn="l" rtl="0">
              <a:lnSpc>
                <a:spcPct val="100000"/>
              </a:lnSpc>
              <a:spcBef>
                <a:spcPts val="0"/>
              </a:spcBef>
              <a:spcAft>
                <a:spcPts val="0"/>
              </a:spcAft>
              <a:buClr>
                <a:schemeClr val="dk1"/>
              </a:buClr>
              <a:buSzPts val="1920"/>
              <a:buFont typeface="Corbel"/>
              <a:buNone/>
            </a:pPr>
            <a:r>
              <a:rPr lang="fr-FR" sz="2400" b="1" dirty="0">
                <a:solidFill>
                  <a:schemeClr val="dk1"/>
                </a:solidFill>
                <a:latin typeface="Corbel"/>
                <a:ea typeface="Corbel"/>
                <a:cs typeface="Corbel"/>
                <a:sym typeface="Corbel"/>
              </a:rPr>
              <a:t>n </a:t>
            </a:r>
            <a:r>
              <a:rPr lang="fr-FR" sz="2400" b="1" dirty="0" err="1">
                <a:solidFill>
                  <a:schemeClr val="dk1"/>
                </a:solidFill>
                <a:latin typeface="Corbel"/>
                <a:ea typeface="Corbel"/>
                <a:cs typeface="Corbel"/>
                <a:sym typeface="Corbel"/>
              </a:rPr>
              <a:t>target</a:t>
            </a:r>
            <a:r>
              <a:rPr lang="fr-FR" sz="2400" b="1" dirty="0">
                <a:solidFill>
                  <a:schemeClr val="dk1"/>
                </a:solidFill>
                <a:latin typeface="Corbel"/>
                <a:ea typeface="Corbel"/>
                <a:cs typeface="Corbel"/>
                <a:sym typeface="Corbel"/>
              </a:rPr>
              <a:t> classes</a:t>
            </a:r>
            <a:endParaRPr dirty="0"/>
          </a:p>
          <a:p>
            <a:pPr marL="388620" marR="0" lvl="0" indent="-342900" algn="l" rtl="0">
              <a:lnSpc>
                <a:spcPct val="100000"/>
              </a:lnSpc>
              <a:spcBef>
                <a:spcPts val="200"/>
              </a:spcBef>
              <a:spcAft>
                <a:spcPts val="0"/>
              </a:spcAft>
              <a:buClr>
                <a:schemeClr val="dk1"/>
              </a:buClr>
              <a:buSzPts val="1920"/>
              <a:buFont typeface="Arial" panose="020B0604020202020204" pitchFamily="34" charset="0"/>
              <a:buChar char="•"/>
            </a:pPr>
            <a:r>
              <a:rPr lang="fr-FR" sz="2000" dirty="0" err="1">
                <a:solidFill>
                  <a:schemeClr val="dk1"/>
                </a:solidFill>
                <a:latin typeface="Corbel"/>
                <a:ea typeface="Corbel"/>
                <a:cs typeface="Corbel"/>
                <a:sym typeface="Corbel"/>
              </a:rPr>
              <a:t>Samples</a:t>
            </a:r>
            <a:r>
              <a:rPr lang="fr-FR" sz="2000" dirty="0">
                <a:solidFill>
                  <a:schemeClr val="dk1"/>
                </a:solidFill>
                <a:latin typeface="Corbel"/>
                <a:ea typeface="Corbel"/>
                <a:cs typeface="Corbel"/>
                <a:sym typeface="Corbel"/>
              </a:rPr>
              <a:t> </a:t>
            </a:r>
            <a:r>
              <a:rPr lang="fr-FR" sz="2000" dirty="0" err="1">
                <a:solidFill>
                  <a:schemeClr val="dk1"/>
                </a:solidFill>
                <a:latin typeface="Corbel"/>
                <a:ea typeface="Corbel"/>
                <a:cs typeface="Corbel"/>
                <a:sym typeface="Corbel"/>
              </a:rPr>
              <a:t>belong</a:t>
            </a:r>
            <a:r>
              <a:rPr lang="fr-FR" sz="2000" dirty="0">
                <a:solidFill>
                  <a:schemeClr val="dk1"/>
                </a:solidFill>
                <a:latin typeface="Corbel"/>
                <a:ea typeface="Corbel"/>
                <a:cs typeface="Corbel"/>
                <a:sym typeface="Corbel"/>
              </a:rPr>
              <a:t> to one of the n classes</a:t>
            </a:r>
            <a:endParaRPr sz="1200" dirty="0"/>
          </a:p>
        </p:txBody>
      </p:sp>
    </p:spTree>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3701</TotalTime>
  <Words>4140</Words>
  <Application>Microsoft Office PowerPoint</Application>
  <PresentationFormat>Grand écran</PresentationFormat>
  <Paragraphs>592</Paragraphs>
  <Slides>70</Slides>
  <Notes>70</Notes>
  <HiddenSlides>2</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70</vt:i4>
      </vt:variant>
    </vt:vector>
  </HeadingPairs>
  <TitlesOfParts>
    <vt:vector size="80" baseType="lpstr">
      <vt:lpstr>Corbel</vt:lpstr>
      <vt:lpstr>Cambria Math</vt:lpstr>
      <vt:lpstr>Calibri</vt:lpstr>
      <vt:lpstr>Palatino Linotype</vt:lpstr>
      <vt:lpstr>Symbol</vt:lpstr>
      <vt:lpstr>Arial</vt:lpstr>
      <vt:lpstr>Tw Cen MT</vt:lpstr>
      <vt:lpstr>Lucida Calligraphy</vt:lpstr>
      <vt:lpstr>Base</vt:lpstr>
      <vt:lpstr>Equation</vt:lpstr>
      <vt:lpstr>Introduction to Machine learning theory</vt:lpstr>
      <vt:lpstr>Why learning</vt:lpstr>
      <vt:lpstr>When learning</vt:lpstr>
      <vt:lpstr>Why learning</vt:lpstr>
      <vt:lpstr>Learning vs Programming</vt:lpstr>
      <vt:lpstr>Learning vs Programming</vt:lpstr>
      <vt:lpstr>Classification</vt:lpstr>
      <vt:lpstr>Classification</vt:lpstr>
      <vt:lpstr>Classification</vt:lpstr>
      <vt:lpstr>Classification vs regression</vt:lpstr>
      <vt:lpstr>ML: Classification methods</vt:lpstr>
      <vt:lpstr>ML: Classification methods</vt:lpstr>
      <vt:lpstr>ML: Main components</vt:lpstr>
      <vt:lpstr>Reviewing  the learning models </vt:lpstr>
      <vt:lpstr>Hypothesis space (class) H</vt:lpstr>
      <vt:lpstr>Hypothesis space H</vt:lpstr>
      <vt:lpstr>Hypothesis space (class) H</vt:lpstr>
      <vt:lpstr>Hypothesis space H</vt:lpstr>
      <vt:lpstr>Hypothesis space H</vt:lpstr>
      <vt:lpstr>Hypothesis space H</vt:lpstr>
      <vt:lpstr>Hypothesis space H</vt:lpstr>
      <vt:lpstr>Hypothesis space H</vt:lpstr>
      <vt:lpstr>Hypothesis space H</vt:lpstr>
      <vt:lpstr>Hypothesis space H</vt:lpstr>
      <vt:lpstr>Q1: No Free Launch (NFL) theorem</vt:lpstr>
      <vt:lpstr>Q1: No Free Launch (NFL) theorem</vt:lpstr>
      <vt:lpstr>Q1: No Free Launch (NFL) theorem</vt:lpstr>
      <vt:lpstr>Q1: Universal Approximation Theorem.</vt:lpstr>
      <vt:lpstr>Q1: Universal Approximation Theorem.</vt:lpstr>
      <vt:lpstr>Q1: Universal Approximation Theorem.</vt:lpstr>
      <vt:lpstr>Q1: Universal Approximation Theorem.</vt:lpstr>
      <vt:lpstr>Hypothesis space H</vt:lpstr>
      <vt:lpstr>ML: Learners</vt:lpstr>
      <vt:lpstr>ML: Objective function</vt:lpstr>
      <vt:lpstr>ML: Objective function</vt:lpstr>
      <vt:lpstr>ML: Objective function</vt:lpstr>
      <vt:lpstr>Training and testing error</vt:lpstr>
      <vt:lpstr>Training and testing error</vt:lpstr>
      <vt:lpstr>Overfitting</vt:lpstr>
      <vt:lpstr>Bias vs Variance</vt:lpstr>
      <vt:lpstr>Bias vs Variance</vt:lpstr>
      <vt:lpstr>Bias – Variance Tradeoff</vt:lpstr>
      <vt:lpstr>Regularization</vt:lpstr>
      <vt:lpstr>Regularization</vt:lpstr>
      <vt:lpstr>Ridge regularization (L2 regularization)</vt:lpstr>
      <vt:lpstr>Lasso regularization (L1 regularization)</vt:lpstr>
      <vt:lpstr>Ridge vs Lasso</vt:lpstr>
      <vt:lpstr>When the LASSO fails?</vt:lpstr>
      <vt:lpstr>Elastic-net </vt:lpstr>
      <vt:lpstr>Bias-Variance Tradeoff</vt:lpstr>
      <vt:lpstr>Reviewing some ML models</vt:lpstr>
      <vt:lpstr>ML: Tree-based models</vt:lpstr>
      <vt:lpstr>ML: Tree-based models</vt:lpstr>
      <vt:lpstr>ML: Tree-based models</vt:lpstr>
      <vt:lpstr>ML: Tree-based models</vt:lpstr>
      <vt:lpstr>ML: Tree-based models</vt:lpstr>
      <vt:lpstr>ML: Tree-based models</vt:lpstr>
      <vt:lpstr>ML: Tree-based models</vt:lpstr>
      <vt:lpstr>ML: Main components</vt:lpstr>
      <vt:lpstr>ML: Hyperplane models</vt:lpstr>
      <vt:lpstr>ML: SVM models</vt:lpstr>
      <vt:lpstr>ML: SVM models</vt:lpstr>
      <vt:lpstr>ML: Neural Network models</vt:lpstr>
      <vt:lpstr>ML: Neural Network models</vt:lpstr>
      <vt:lpstr>ML: Neural Network models</vt:lpstr>
      <vt:lpstr>ML: Neural Network models</vt:lpstr>
      <vt:lpstr>ML: Neural Network models</vt:lpstr>
      <vt:lpstr>ML: Neural Network models</vt:lpstr>
      <vt:lpstr>ML: Neural Network models</vt:lpstr>
      <vt:lpstr>ML: Main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theory</dc:title>
  <cp:lastModifiedBy>Ismail BERRADA</cp:lastModifiedBy>
  <cp:revision>51</cp:revision>
  <dcterms:modified xsi:type="dcterms:W3CDTF">2022-01-21T10:18:42Z</dcterms:modified>
</cp:coreProperties>
</file>